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12"/>
  </p:notesMasterIdLst>
  <p:handoutMasterIdLst>
    <p:handoutMasterId r:id="rId13"/>
  </p:handoutMasterIdLst>
  <p:sldIdLst>
    <p:sldId id="256" r:id="rId7"/>
    <p:sldId id="260" r:id="rId8"/>
    <p:sldId id="268" r:id="rId9"/>
    <p:sldId id="267" r:id="rId10"/>
    <p:sldId id="262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215900" indent="-215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431800" indent="-215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647700" indent="-215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863600" indent="-215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6298"/>
    <a:srgbClr val="2D8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4FE848-DB03-C33B-9066-6A948C856528}" v="175" dt="2025-11-14T13:47:12.340"/>
    <p1510:client id="{DB827450-8914-4A99-A819-9E377DD9CAC8}" v="4" dt="2025-11-14T13:29:22.156"/>
    <p1510:client id="{F6EF99FC-2840-42BD-BC02-2136DA4C078B}" v="297" dt="2025-11-14T16:36:39.5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>
      <p:cViewPr>
        <p:scale>
          <a:sx n="60" d="100"/>
          <a:sy n="60" d="100"/>
        </p:scale>
        <p:origin x="784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o Schiano" userId="S::antonio.schiano@emeal.nttdata.com::412b5b0e-be3e-428b-b59c-b8805f975df6" providerId="AD" clId="Web-{DB827450-8914-4A99-A819-9E377DD9CAC8}"/>
    <pc:docChg chg="sldOrd">
      <pc:chgData name="Antonio Schiano" userId="S::antonio.schiano@emeal.nttdata.com::412b5b0e-be3e-428b-b59c-b8805f975df6" providerId="AD" clId="Web-{DB827450-8914-4A99-A819-9E377DD9CAC8}" dt="2025-11-14T13:29:22.156" v="3"/>
      <pc:docMkLst>
        <pc:docMk/>
      </pc:docMkLst>
      <pc:sldChg chg="ord">
        <pc:chgData name="Antonio Schiano" userId="S::antonio.schiano@emeal.nttdata.com::412b5b0e-be3e-428b-b59c-b8805f975df6" providerId="AD" clId="Web-{DB827450-8914-4A99-A819-9E377DD9CAC8}" dt="2025-11-14T13:29:22.156" v="3"/>
        <pc:sldMkLst>
          <pc:docMk/>
          <pc:sldMk cId="1776885635" sldId="263"/>
        </pc:sldMkLst>
      </pc:sldChg>
    </pc:docChg>
  </pc:docChgLst>
  <pc:docChgLst>
    <pc:chgData name="SILVIA FALCONE" userId="S::sfalcone@emeal.nttdata.com::f11acbaf-8239-46c5-8689-e280e6f143ea" providerId="AD" clId="Web-{AA4FE848-DB03-C33B-9066-6A948C856528}"/>
    <pc:docChg chg="addSld modSld">
      <pc:chgData name="SILVIA FALCONE" userId="S::sfalcone@emeal.nttdata.com::f11acbaf-8239-46c5-8689-e280e6f143ea" providerId="AD" clId="Web-{AA4FE848-DB03-C33B-9066-6A948C856528}" dt="2025-11-14T13:47:12.340" v="126" actId="20577"/>
      <pc:docMkLst>
        <pc:docMk/>
      </pc:docMkLst>
      <pc:sldChg chg="modSp">
        <pc:chgData name="SILVIA FALCONE" userId="S::sfalcone@emeal.nttdata.com::f11acbaf-8239-46c5-8689-e280e6f143ea" providerId="AD" clId="Web-{AA4FE848-DB03-C33B-9066-6A948C856528}" dt="2025-11-14T13:38:57.114" v="46" actId="1076"/>
        <pc:sldMkLst>
          <pc:docMk/>
          <pc:sldMk cId="2342714972" sldId="260"/>
        </pc:sldMkLst>
        <pc:spChg chg="mod">
          <ac:chgData name="SILVIA FALCONE" userId="S::sfalcone@emeal.nttdata.com::f11acbaf-8239-46c5-8689-e280e6f143ea" providerId="AD" clId="Web-{AA4FE848-DB03-C33B-9066-6A948C856528}" dt="2025-11-14T13:38:57.114" v="46" actId="1076"/>
          <ac:spMkLst>
            <pc:docMk/>
            <pc:sldMk cId="2342714972" sldId="260"/>
            <ac:spMk id="6" creationId="{7493E83D-6FE6-553C-3EA8-72DCD2367018}"/>
          </ac:spMkLst>
        </pc:spChg>
      </pc:sldChg>
      <pc:sldChg chg="modSp add replId">
        <pc:chgData name="SILVIA FALCONE" userId="S::sfalcone@emeal.nttdata.com::f11acbaf-8239-46c5-8689-e280e6f143ea" providerId="AD" clId="Web-{AA4FE848-DB03-C33B-9066-6A948C856528}" dt="2025-11-14T13:47:12.340" v="126" actId="20577"/>
        <pc:sldMkLst>
          <pc:docMk/>
          <pc:sldMk cId="1554968975" sldId="267"/>
        </pc:sldMkLst>
        <pc:spChg chg="mod">
          <ac:chgData name="SILVIA FALCONE" userId="S::sfalcone@emeal.nttdata.com::f11acbaf-8239-46c5-8689-e280e6f143ea" providerId="AD" clId="Web-{AA4FE848-DB03-C33B-9066-6A948C856528}" dt="2025-11-14T13:39:16.303" v="57" actId="20577"/>
          <ac:spMkLst>
            <pc:docMk/>
            <pc:sldMk cId="1554968975" sldId="267"/>
            <ac:spMk id="2" creationId="{8165B4A1-343B-C98F-12B3-984EB392BB02}"/>
          </ac:spMkLst>
        </pc:spChg>
        <pc:spChg chg="mod">
          <ac:chgData name="SILVIA FALCONE" userId="S::sfalcone@emeal.nttdata.com::f11acbaf-8239-46c5-8689-e280e6f143ea" providerId="AD" clId="Web-{AA4FE848-DB03-C33B-9066-6A948C856528}" dt="2025-11-14T13:41:34.687" v="67" actId="20577"/>
          <ac:spMkLst>
            <pc:docMk/>
            <pc:sldMk cId="1554968975" sldId="267"/>
            <ac:spMk id="4" creationId="{AB654771-0CF2-4BD5-92CF-2AC18F6F4C37}"/>
          </ac:spMkLst>
        </pc:spChg>
        <pc:spChg chg="mod">
          <ac:chgData name="SILVIA FALCONE" userId="S::sfalcone@emeal.nttdata.com::f11acbaf-8239-46c5-8689-e280e6f143ea" providerId="AD" clId="Web-{AA4FE848-DB03-C33B-9066-6A948C856528}" dt="2025-11-14T13:47:12.340" v="126" actId="20577"/>
          <ac:spMkLst>
            <pc:docMk/>
            <pc:sldMk cId="1554968975" sldId="267"/>
            <ac:spMk id="6" creationId="{8AE55F14-8BAD-CD1C-4158-49BFF00AEC40}"/>
          </ac:spMkLst>
        </pc:spChg>
      </pc:sldChg>
    </pc:docChg>
  </pc:docChgLst>
  <pc:docChgLst>
    <pc:chgData name="SILVIA FALCONE" userId="f11acbaf-8239-46c5-8689-e280e6f143ea" providerId="ADAL" clId="{1A33E9A5-BB3D-46A4-B1B6-96E56DBB1642}"/>
    <pc:docChg chg="undo custSel addSld delSld modSld sldOrd">
      <pc:chgData name="SILVIA FALCONE" userId="f11acbaf-8239-46c5-8689-e280e6f143ea" providerId="ADAL" clId="{1A33E9A5-BB3D-46A4-B1B6-96E56DBB1642}" dt="2025-11-14T16:54:14.825" v="1538" actId="20577"/>
      <pc:docMkLst>
        <pc:docMk/>
      </pc:docMkLst>
      <pc:sldChg chg="del">
        <pc:chgData name="SILVIA FALCONE" userId="f11acbaf-8239-46c5-8689-e280e6f143ea" providerId="ADAL" clId="{1A33E9A5-BB3D-46A4-B1B6-96E56DBB1642}" dt="2025-11-14T14:41:39.808" v="139" actId="2696"/>
        <pc:sldMkLst>
          <pc:docMk/>
          <pc:sldMk cId="2325561362" sldId="259"/>
        </pc:sldMkLst>
      </pc:sldChg>
      <pc:sldChg chg="addSp delSp modSp mod ord">
        <pc:chgData name="SILVIA FALCONE" userId="f11acbaf-8239-46c5-8689-e280e6f143ea" providerId="ADAL" clId="{1A33E9A5-BB3D-46A4-B1B6-96E56DBB1642}" dt="2025-11-14T15:38:46.530" v="218" actId="113"/>
        <pc:sldMkLst>
          <pc:docMk/>
          <pc:sldMk cId="2342714972" sldId="260"/>
        </pc:sldMkLst>
        <pc:spChg chg="mod">
          <ac:chgData name="SILVIA FALCONE" userId="f11acbaf-8239-46c5-8689-e280e6f143ea" providerId="ADAL" clId="{1A33E9A5-BB3D-46A4-B1B6-96E56DBB1642}" dt="2025-11-14T15:38:27.706" v="215" actId="255"/>
          <ac:spMkLst>
            <pc:docMk/>
            <pc:sldMk cId="2342714972" sldId="260"/>
            <ac:spMk id="2" creationId="{1B5779EA-7DA3-6F23-EE2F-EDF08E0CB7F8}"/>
          </ac:spMkLst>
        </pc:spChg>
        <pc:spChg chg="add mod">
          <ac:chgData name="SILVIA FALCONE" userId="f11acbaf-8239-46c5-8689-e280e6f143ea" providerId="ADAL" clId="{1A33E9A5-BB3D-46A4-B1B6-96E56DBB1642}" dt="2025-11-14T15:38:46.530" v="218" actId="113"/>
          <ac:spMkLst>
            <pc:docMk/>
            <pc:sldMk cId="2342714972" sldId="260"/>
            <ac:spMk id="3" creationId="{A7672667-B805-CECE-1D1B-1F72841DB3EC}"/>
          </ac:spMkLst>
        </pc:spChg>
        <pc:spChg chg="del mod">
          <ac:chgData name="SILVIA FALCONE" userId="f11acbaf-8239-46c5-8689-e280e6f143ea" providerId="ADAL" clId="{1A33E9A5-BB3D-46A4-B1B6-96E56DBB1642}" dt="2025-11-14T15:38:04.628" v="154" actId="21"/>
          <ac:spMkLst>
            <pc:docMk/>
            <pc:sldMk cId="2342714972" sldId="260"/>
            <ac:spMk id="4" creationId="{CDFD2B93-C8E7-58DC-1A90-C0836AA11FC5}"/>
          </ac:spMkLst>
        </pc:spChg>
        <pc:spChg chg="del mod">
          <ac:chgData name="SILVIA FALCONE" userId="f11acbaf-8239-46c5-8689-e280e6f143ea" providerId="ADAL" clId="{1A33E9A5-BB3D-46A4-B1B6-96E56DBB1642}" dt="2025-11-14T15:38:04.647" v="156"/>
          <ac:spMkLst>
            <pc:docMk/>
            <pc:sldMk cId="2342714972" sldId="260"/>
            <ac:spMk id="6" creationId="{7493E83D-6FE6-553C-3EA8-72DCD2367018}"/>
          </ac:spMkLst>
        </pc:spChg>
      </pc:sldChg>
      <pc:sldChg chg="del">
        <pc:chgData name="SILVIA FALCONE" userId="f11acbaf-8239-46c5-8689-e280e6f143ea" providerId="ADAL" clId="{1A33E9A5-BB3D-46A4-B1B6-96E56DBB1642}" dt="2025-11-14T14:41:42.093" v="140" actId="2696"/>
        <pc:sldMkLst>
          <pc:docMk/>
          <pc:sldMk cId="1776885635" sldId="263"/>
        </pc:sldMkLst>
      </pc:sldChg>
      <pc:sldChg chg="del">
        <pc:chgData name="SILVIA FALCONE" userId="f11acbaf-8239-46c5-8689-e280e6f143ea" providerId="ADAL" clId="{1A33E9A5-BB3D-46A4-B1B6-96E56DBB1642}" dt="2025-11-14T14:41:36.567" v="138" actId="2696"/>
        <pc:sldMkLst>
          <pc:docMk/>
          <pc:sldMk cId="514271171" sldId="264"/>
        </pc:sldMkLst>
      </pc:sldChg>
      <pc:sldChg chg="delSp modSp del mod">
        <pc:chgData name="SILVIA FALCONE" userId="f11acbaf-8239-46c5-8689-e280e6f143ea" providerId="ADAL" clId="{1A33E9A5-BB3D-46A4-B1B6-96E56DBB1642}" dt="2025-11-14T15:38:52.347" v="219" actId="2696"/>
        <pc:sldMkLst>
          <pc:docMk/>
          <pc:sldMk cId="1157498755" sldId="265"/>
        </pc:sldMkLst>
        <pc:spChg chg="del mod">
          <ac:chgData name="SILVIA FALCONE" userId="f11acbaf-8239-46c5-8689-e280e6f143ea" providerId="ADAL" clId="{1A33E9A5-BB3D-46A4-B1B6-96E56DBB1642}" dt="2025-11-14T15:00:06.969" v="143" actId="478"/>
          <ac:spMkLst>
            <pc:docMk/>
            <pc:sldMk cId="1157498755" sldId="265"/>
            <ac:spMk id="2" creationId="{C1555C22-559B-D15C-B62F-9AEFE1CF6960}"/>
          </ac:spMkLst>
        </pc:spChg>
        <pc:spChg chg="mod">
          <ac:chgData name="SILVIA FALCONE" userId="f11acbaf-8239-46c5-8689-e280e6f143ea" providerId="ADAL" clId="{1A33E9A5-BB3D-46A4-B1B6-96E56DBB1642}" dt="2025-11-14T15:36:57.777" v="148" actId="207"/>
          <ac:spMkLst>
            <pc:docMk/>
            <pc:sldMk cId="1157498755" sldId="265"/>
            <ac:spMk id="4" creationId="{BBD889FD-73D8-D66B-C225-45987F34301F}"/>
          </ac:spMkLst>
        </pc:spChg>
      </pc:sldChg>
      <pc:sldChg chg="del">
        <pc:chgData name="SILVIA FALCONE" userId="f11acbaf-8239-46c5-8689-e280e6f143ea" providerId="ADAL" clId="{1A33E9A5-BB3D-46A4-B1B6-96E56DBB1642}" dt="2025-11-14T14:41:44.540" v="141" actId="2696"/>
        <pc:sldMkLst>
          <pc:docMk/>
          <pc:sldMk cId="2905789533" sldId="266"/>
        </pc:sldMkLst>
      </pc:sldChg>
      <pc:sldChg chg="modSp mod">
        <pc:chgData name="SILVIA FALCONE" userId="f11acbaf-8239-46c5-8689-e280e6f143ea" providerId="ADAL" clId="{1A33E9A5-BB3D-46A4-B1B6-96E56DBB1642}" dt="2025-11-14T16:26:31.204" v="521" actId="20577"/>
        <pc:sldMkLst>
          <pc:docMk/>
          <pc:sldMk cId="1554968975" sldId="267"/>
        </pc:sldMkLst>
        <pc:spChg chg="mod">
          <ac:chgData name="SILVIA FALCONE" userId="f11acbaf-8239-46c5-8689-e280e6f143ea" providerId="ADAL" clId="{1A33E9A5-BB3D-46A4-B1B6-96E56DBB1642}" dt="2025-11-14T16:04:34.112" v="444" actId="1076"/>
          <ac:spMkLst>
            <pc:docMk/>
            <pc:sldMk cId="1554968975" sldId="267"/>
            <ac:spMk id="4" creationId="{AB654771-0CF2-4BD5-92CF-2AC18F6F4C37}"/>
          </ac:spMkLst>
        </pc:spChg>
        <pc:spChg chg="mod">
          <ac:chgData name="SILVIA FALCONE" userId="f11acbaf-8239-46c5-8689-e280e6f143ea" providerId="ADAL" clId="{1A33E9A5-BB3D-46A4-B1B6-96E56DBB1642}" dt="2025-11-14T16:26:31.204" v="521" actId="20577"/>
          <ac:spMkLst>
            <pc:docMk/>
            <pc:sldMk cId="1554968975" sldId="267"/>
            <ac:spMk id="6" creationId="{8AE55F14-8BAD-CD1C-4158-49BFF00AEC40}"/>
          </ac:spMkLst>
        </pc:spChg>
      </pc:sldChg>
      <pc:sldChg chg="modSp add del mod">
        <pc:chgData name="SILVIA FALCONE" userId="f11acbaf-8239-46c5-8689-e280e6f143ea" providerId="ADAL" clId="{1A33E9A5-BB3D-46A4-B1B6-96E56DBB1642}" dt="2025-11-14T16:54:14.825" v="1538" actId="20577"/>
        <pc:sldMkLst>
          <pc:docMk/>
          <pc:sldMk cId="2688061530" sldId="268"/>
        </pc:sldMkLst>
        <pc:spChg chg="mod">
          <ac:chgData name="SILVIA FALCONE" userId="f11acbaf-8239-46c5-8689-e280e6f143ea" providerId="ADAL" clId="{1A33E9A5-BB3D-46A4-B1B6-96E56DBB1642}" dt="2025-11-14T16:54:14.825" v="1538" actId="20577"/>
          <ac:spMkLst>
            <pc:docMk/>
            <pc:sldMk cId="2688061530" sldId="268"/>
            <ac:spMk id="6" creationId="{927C02E3-D0BA-82E6-BA83-5F3C8A5E087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BBD24D-52D5-6ED2-6F48-69FD98E1FE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C882F5-C101-B665-22F2-A8DFAC4336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0F03C93-79B4-4BB0-AD8D-2F61DE429600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1F762-572E-2A9F-E46F-2E10C595DC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3FB12-3F0A-D9DE-4EE5-4CB3648EEF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71CE71-607C-4209-A18B-D296296A69C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2359BA-AD60-2B8D-A3CB-01025C2295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9C0687-2B71-B033-E5F3-C4203806508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9B6E5FB-32B6-4186-ABE1-3B85AF35EBF2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1B85946-F4AA-6C50-D1CD-6C290C1D0C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967FDD2-3543-0D2F-B7E1-6C4422E98B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10AD-AD5E-370B-701F-EDE670BA31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22049-0053-6B76-D1C4-DA0D3966FA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58A45E4-BB19-4AC5-8C31-6F8481FDB79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ts val="6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215900" indent="-215900" algn="l" rtl="0" fontAlgn="base">
      <a:spcBef>
        <a:spcPts val="600"/>
      </a:spcBef>
      <a:spcAft>
        <a:spcPct val="0"/>
      </a:spcAft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431800" indent="-215900" algn="l" rtl="0" fontAlgn="base">
      <a:spcBef>
        <a:spcPts val="600"/>
      </a:spcBef>
      <a:spcAft>
        <a:spcPct val="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647700" indent="-215900" algn="l" rtl="0" fontAlgn="base">
      <a:spcBef>
        <a:spcPts val="600"/>
      </a:spcBef>
      <a:spcAft>
        <a:spcPct val="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63600" indent="-215900" algn="l" rtl="0" fontAlgn="base">
      <a:spcBef>
        <a:spcPts val="600"/>
      </a:spcBef>
      <a:spcAft>
        <a:spcPct val="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F848416C-513B-3332-AA0F-849331AF42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F31C6390-4FE0-720D-6B6A-9B4C606A7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A6F59C3B-9FD7-2DF8-FF68-0936551BD3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fld id="{66EA9BAD-456E-48A3-8EB1-B3FEB6EE9A2E}" type="slidenum">
              <a:rPr lang="en-US" altLang="en-US"/>
              <a:pPr fontAlgn="base"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66468A6-63F1-A246-2197-C1708F2B5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DAFB88D2-C0DE-A939-0D2B-F2CD1AFFC2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gray">
          <a:xfrm>
            <a:off x="7070725" y="1736725"/>
            <a:ext cx="5121275" cy="5121275"/>
          </a:xfrm>
          <a:prstGeom prst="rect">
            <a:avLst/>
          </a:prstGeom>
        </p:spPr>
      </p:pic>
      <p:pic>
        <p:nvPicPr>
          <p:cNvPr id="6" name="Graphic 9">
            <a:extLst>
              <a:ext uri="{FF2B5EF4-FFF2-40B4-BE49-F238E27FC236}">
                <a16:creationId xmlns:a16="http://schemas.microsoft.com/office/drawing/2014/main" id="{28059BD5-E362-FBCE-AED5-2E32E8B40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gray">
          <a:xfrm>
            <a:off x="9490075" y="530225"/>
            <a:ext cx="2078038" cy="338138"/>
          </a:xfrm>
          <a:prstGeom prst="rect">
            <a:avLst/>
          </a:prstGeom>
        </p:spPr>
      </p:pic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5A76DF62-AEC0-71F7-3B7B-770D82C3E7C4}"/>
              </a:ext>
            </a:extLst>
          </p:cNvPr>
          <p:cNvSpPr txBox="1">
            <a:spLocks/>
          </p:cNvSpPr>
          <p:nvPr/>
        </p:nvSpPr>
        <p:spPr>
          <a:xfrm>
            <a:off x="125413" y="60325"/>
            <a:ext cx="2185987" cy="498475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</p:spPr>
        <p:txBody>
          <a:bodyPr tIns="72000" rIns="1260000" bIns="90000"/>
          <a:lstStyle>
            <a:lvl1pPr marL="0" marR="0" indent="0" algn="l" defTabSz="432000" rtl="0" eaLnBrk="0" fontAlgn="base" latinLnBrk="0" hangingPunct="0">
              <a:lnSpc>
                <a:spcPct val="100000"/>
              </a:lnSpc>
              <a:spcBef>
                <a:spcPts val="120"/>
              </a:spcBef>
              <a:spcAft>
                <a:spcPct val="0"/>
              </a:spcAft>
              <a:buClrTx/>
              <a:buSzTx/>
              <a:buFont typeface="+mj-lt"/>
              <a:buNone/>
              <a:tabLst>
                <a:tab pos="842963" algn="l"/>
              </a:tabLst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r>
              <a:rPr kumimoji="1" lang="en-US" altLang="ja-JP" sz="700">
                <a:ea typeface="MS PGothic" charset="-128"/>
              </a:rPr>
              <a:t>Information Type :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r>
              <a:rPr kumimoji="1" lang="en-US" altLang="ja-JP" sz="700">
                <a:ea typeface="MS PGothic" charset="-128"/>
              </a:rPr>
              <a:t>Company Name :</a:t>
            </a:r>
            <a:endParaRPr kumimoji="1" lang="en-GB" altLang="ja-JP" sz="700">
              <a:ea typeface="MS PGothic" charset="-128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r>
              <a:rPr kumimoji="1" lang="en-US" altLang="ja-JP" sz="700">
                <a:ea typeface="MS PGothic" charset="-128"/>
              </a:rPr>
              <a:t>Information Owner :</a:t>
            </a:r>
            <a:endParaRPr kumimoji="1" lang="ja-JP" altLang="en-US" sz="700">
              <a:ea typeface="MS PGothic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07988" y="1412875"/>
            <a:ext cx="5400000" cy="32400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07988" y="4806362"/>
            <a:ext cx="5400000" cy="163878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1630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Sky with Outlin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 picture containing outdoor, nature, night sky&#10;&#10;Description automatically generated">
            <a:extLst>
              <a:ext uri="{FF2B5EF4-FFF2-40B4-BE49-F238E27FC236}">
                <a16:creationId xmlns:a16="http://schemas.microsoft.com/office/drawing/2014/main" id="{78F876B1-08D4-64B1-5ECF-E7651FB9B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839325" y="0"/>
            <a:ext cx="2352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8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2A731741-393A-5C6C-EE27-54EC1FE76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842500" y="4508500"/>
            <a:ext cx="23495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07986" y="404814"/>
            <a:ext cx="9144000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407988" y="1412875"/>
            <a:ext cx="9144000" cy="5040313"/>
          </a:xfrm>
        </p:spPr>
        <p:txBody>
          <a:bodyPr/>
          <a:lstStyle>
            <a:lvl1pPr marL="432000" indent="-432000">
              <a:spcBef>
                <a:spcPts val="1200"/>
              </a:spcBef>
              <a:buFont typeface="+mj-lt"/>
              <a:buAutoNum type="arabicPeriod"/>
              <a:defRPr sz="2000"/>
            </a:lvl1pPr>
            <a:lvl2pPr marL="648000">
              <a:defRPr/>
            </a:lvl2pPr>
            <a:lvl3pPr marL="864000">
              <a:defRPr/>
            </a:lvl3pPr>
            <a:lvl4pPr marL="1080000">
              <a:defRPr/>
            </a:lvl4pPr>
            <a:lvl5pPr marL="1296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653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with Changeab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 bwMode="gray">
          <a:xfrm>
            <a:off x="9842500" y="0"/>
            <a:ext cx="2349500" cy="6858000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07986" y="404814"/>
            <a:ext cx="9144000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407988" y="1412875"/>
            <a:ext cx="9144000" cy="5040313"/>
          </a:xfrm>
        </p:spPr>
        <p:txBody>
          <a:bodyPr/>
          <a:lstStyle>
            <a:lvl1pPr marL="432000" indent="-432000">
              <a:spcBef>
                <a:spcPts val="1200"/>
              </a:spcBef>
              <a:buFont typeface="+mj-lt"/>
              <a:buAutoNum type="arabicPeriod"/>
              <a:defRPr sz="2000"/>
            </a:lvl1pPr>
            <a:lvl2pPr marL="648000">
              <a:defRPr/>
            </a:lvl2pPr>
            <a:lvl3pPr marL="864000">
              <a:defRPr/>
            </a:lvl3pPr>
            <a:lvl4pPr marL="1080000">
              <a:defRPr/>
            </a:lvl4pPr>
            <a:lvl5pPr marL="1296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7058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Smart Navy with Changeab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28E023-548B-9F59-8467-B7A021761D56}"/>
              </a:ext>
            </a:extLst>
          </p:cNvPr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 bwMode="gray">
          <a:xfrm>
            <a:off x="9840913" y="0"/>
            <a:ext cx="2351087" cy="6858000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07986" y="404814"/>
            <a:ext cx="914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407988" y="1412875"/>
            <a:ext cx="9144000" cy="5040313"/>
          </a:xfrm>
        </p:spPr>
        <p:txBody>
          <a:bodyPr/>
          <a:lstStyle>
            <a:lvl1pPr marL="432000" indent="-432000">
              <a:spcBef>
                <a:spcPts val="1200"/>
              </a:spcBef>
              <a:buFont typeface="+mj-lt"/>
              <a:buAutoNum type="arabicPeriod"/>
              <a:defRPr sz="2000">
                <a:solidFill>
                  <a:schemeClr val="bg1"/>
                </a:solidFill>
              </a:defRPr>
            </a:lvl1pPr>
            <a:lvl2pPr marL="648000">
              <a:defRPr>
                <a:solidFill>
                  <a:schemeClr val="bg1"/>
                </a:solidFill>
              </a:defRPr>
            </a:lvl2pPr>
            <a:lvl3pPr marL="864000">
              <a:defRPr>
                <a:solidFill>
                  <a:schemeClr val="bg1"/>
                </a:solidFill>
              </a:defRPr>
            </a:lvl3pPr>
            <a:lvl4pPr marL="1080000">
              <a:defRPr>
                <a:solidFill>
                  <a:schemeClr val="bg1"/>
                </a:solidFill>
              </a:defRPr>
            </a:lvl4pPr>
            <a:lvl5pPr marL="1296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737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Smart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800E34-5646-06FB-B4E8-3E28850FE3DD}"/>
              </a:ext>
            </a:extLst>
          </p:cNvPr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F633DAB-925E-A9F0-B678-B420C0E254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" r="16908" b="16859"/>
          <a:stretch/>
        </p:blipFill>
        <p:spPr bwMode="gray">
          <a:xfrm>
            <a:off x="5343525" y="0"/>
            <a:ext cx="6848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07988" y="1930400"/>
            <a:ext cx="5472000" cy="10080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07988" y="3168000"/>
            <a:ext cx="9879012" cy="7200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 bwMode="gray">
          <a:xfrm>
            <a:off x="407988" y="3919538"/>
            <a:ext cx="9879012" cy="2533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1040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Huma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F3BBA7-4C34-C362-779D-9764D9BD66E4}"/>
              </a:ext>
            </a:extLst>
          </p:cNvPr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5187407-8FEE-8AA2-099A-2C86B542A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" r="16908" b="16859"/>
          <a:stretch/>
        </p:blipFill>
        <p:spPr bwMode="gray">
          <a:xfrm>
            <a:off x="5343525" y="0"/>
            <a:ext cx="6848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07988" y="1930400"/>
            <a:ext cx="5472000" cy="10080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07988" y="3168000"/>
            <a:ext cx="9879012" cy="7200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ClrTx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0"/>
          </p:nvPr>
        </p:nvSpPr>
        <p:spPr bwMode="gray">
          <a:xfrm>
            <a:off x="407988" y="3919538"/>
            <a:ext cx="9879012" cy="2533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828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Smar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2748C8-B77B-57DF-1E1F-69504594E3D8}"/>
              </a:ext>
            </a:extLst>
          </p:cNvPr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56909B4-3B90-48A1-E15D-20B24412F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" r="16908" b="16859"/>
          <a:stretch/>
        </p:blipFill>
        <p:spPr bwMode="gray">
          <a:xfrm>
            <a:off x="5343525" y="0"/>
            <a:ext cx="6848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07988" y="1930400"/>
            <a:ext cx="5472000" cy="10080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07988" y="3168000"/>
            <a:ext cx="9879012" cy="7200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0"/>
          <p:cNvSpPr>
            <a:spLocks noGrp="1"/>
          </p:cNvSpPr>
          <p:nvPr>
            <p:ph type="body" sz="quarter" idx="10"/>
          </p:nvPr>
        </p:nvSpPr>
        <p:spPr bwMode="gray">
          <a:xfrm>
            <a:off x="407988" y="3919538"/>
            <a:ext cx="9879012" cy="2533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256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elightfu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80E595-5D12-A01E-7F85-482B1471A1DC}"/>
              </a:ext>
            </a:extLst>
          </p:cNvPr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46EAAFD-C20A-2622-175C-D0A9B67234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" r="16908" b="16859"/>
          <a:stretch/>
        </p:blipFill>
        <p:spPr bwMode="gray">
          <a:xfrm>
            <a:off x="5343525" y="0"/>
            <a:ext cx="6848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07988" y="1930400"/>
            <a:ext cx="5472000" cy="1008000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07988" y="3168000"/>
            <a:ext cx="9879012" cy="7200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0"/>
          <p:cNvSpPr>
            <a:spLocks noGrp="1"/>
          </p:cNvSpPr>
          <p:nvPr>
            <p:ph type="body" sz="quarter" idx="10"/>
          </p:nvPr>
        </p:nvSpPr>
        <p:spPr bwMode="gray">
          <a:xfrm>
            <a:off x="407988" y="3919538"/>
            <a:ext cx="9879012" cy="2533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4115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ynamic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A84DE2-87FD-84DC-DCC1-76470CE2515E}"/>
              </a:ext>
            </a:extLst>
          </p:cNvPr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6E920D9-12D8-A2F3-945E-AFA67653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" r="16908" b="16859"/>
          <a:stretch/>
        </p:blipFill>
        <p:spPr bwMode="gray">
          <a:xfrm>
            <a:off x="5343525" y="0"/>
            <a:ext cx="6848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07988" y="1930400"/>
            <a:ext cx="5472000" cy="10080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07988" y="3168000"/>
            <a:ext cx="9879012" cy="7200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0"/>
          <p:cNvSpPr>
            <a:spLocks noGrp="1"/>
          </p:cNvSpPr>
          <p:nvPr>
            <p:ph type="body" sz="quarter" idx="10"/>
          </p:nvPr>
        </p:nvSpPr>
        <p:spPr bwMode="gray">
          <a:xfrm>
            <a:off x="407988" y="3919538"/>
            <a:ext cx="9879012" cy="2533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0248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7363E4-2B13-A225-5CBB-1DBF8EE7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D1842-AD10-4B41-80E3-2BD6FB9D6BF3}" type="datetime1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1AF01D-0630-2F6E-49B1-BA115DC38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NTT DATA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FA9AC-9571-0F5C-11CC-72FA46011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E074C-416A-4817-AB79-C284CDEAF74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88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mart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997713-8CE5-5A3C-8780-8977D7945B80}"/>
              </a:ext>
            </a:extLst>
          </p:cNvPr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CC385580-089C-431C-6298-B8F76E71B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10372725" y="6618288"/>
            <a:ext cx="842963" cy="136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54940394-2A1B-8FD1-551A-D875919A7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7FCEBE2-7067-4A63-9E8E-BB34DECCB9AC}" type="datetime1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9873865-21AC-D6CB-387F-C63D6F7EC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NTT DATA 2023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B8CC5EF-7977-DEBF-1969-BD3537440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E13C365-9FE9-4CA7-92C5-9B0FDA9D237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7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Changeb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07988" y="1412875"/>
            <a:ext cx="5400000" cy="32400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07988" y="4806362"/>
            <a:ext cx="5400000" cy="163878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489441" y="530502"/>
            <a:ext cx="2079325" cy="33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5833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 bwMode="gray">
          <a:xfrm>
            <a:off x="407987" y="1412875"/>
            <a:ext cx="11376025" cy="50403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49D328-04C9-F13D-63F8-B59BA4E3FA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C4A7C-24BF-48EA-9F4E-57EC3453D9FB}" type="datetime1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0051B-E190-96D2-894A-29458C4E71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NTT DATA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E4DFE1-7062-7BB4-14DE-6F8910F6F5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C666D-D8B8-4B28-B964-6D274DBCCA4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66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07987" y="176211"/>
            <a:ext cx="11376025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 bwMode="gray">
          <a:xfrm>
            <a:off x="407987" y="1412875"/>
            <a:ext cx="11376025" cy="50403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4"/>
          </p:nvPr>
        </p:nvSpPr>
        <p:spPr>
          <a:xfrm>
            <a:off x="9802752" y="982617"/>
            <a:ext cx="2066475" cy="288032"/>
          </a:xfrm>
          <a:prstGeom prst="rect">
            <a:avLst/>
          </a:prstGeom>
        </p:spPr>
        <p:txBody>
          <a:bodyPr lIns="89996" tIns="45718" rIns="91436" bIns="45718"/>
          <a:lstStyle>
            <a:lvl1pPr marL="0" marR="0" indent="0" algn="r" defTabSz="609523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1" spc="100" baseline="0">
                <a:solidFill>
                  <a:schemeClr val="tx1"/>
                </a:solidFill>
                <a:latin typeface="+mn-lt"/>
                <a:ea typeface="HGPGothicE" charset="-128"/>
                <a:cs typeface="HGPGothicE" charset="-128"/>
              </a:defRPr>
            </a:lvl1pPr>
            <a:lvl2pPr marL="609523" indent="0" fontAlgn="ctr">
              <a:spcBef>
                <a:spcPts val="0"/>
              </a:spcBef>
              <a:buFontTx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219048" indent="0" fontAlgn="ctr">
              <a:spcBef>
                <a:spcPts val="0"/>
              </a:spcBef>
              <a:buFontTx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828573" indent="0">
              <a:buFontTx/>
              <a:buNone/>
              <a:defRPr>
                <a:solidFill>
                  <a:schemeClr val="tx2"/>
                </a:solidFill>
              </a:defRPr>
            </a:lvl4pPr>
            <a:lvl5pPr marL="2438098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2CA109-34FD-AC1A-7ED2-EAC9CD9ACF6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4F9B4-47DA-4506-AE2D-F42665F0F653}" type="datetime1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6A174B-4B93-9FCD-757E-C81EAECB85F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NTT DATA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4CDD29-55E3-503A-8F1D-4A7436596C8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F5BA6-1453-4265-B5A6-3B14C628646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59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87793" y="1337019"/>
            <a:ext cx="9505056" cy="1186863"/>
          </a:xfrm>
          <a:prstGeom prst="rect">
            <a:avLst/>
          </a:prstGeom>
        </p:spPr>
        <p:txBody>
          <a:bodyPr lIns="89996" tIns="45718" rIns="91436" bIns="45718"/>
          <a:lstStyle>
            <a:lvl1pPr marL="0" marR="0" indent="0" algn="l" defTabSz="609523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0" i="0" spc="100" baseline="0">
                <a:solidFill>
                  <a:schemeClr val="tx1"/>
                </a:solidFill>
                <a:latin typeface="+mn-lt"/>
                <a:ea typeface="HGPGothicE" charset="-128"/>
                <a:cs typeface="HGPGothicE" charset="-128"/>
              </a:defRPr>
            </a:lvl1pPr>
            <a:lvl2pPr marL="609523" indent="0" fontAlgn="ctr">
              <a:spcBef>
                <a:spcPts val="0"/>
              </a:spcBef>
              <a:buFontTx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219048" indent="0" fontAlgn="ctr">
              <a:spcBef>
                <a:spcPts val="0"/>
              </a:spcBef>
              <a:buFontTx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828573" indent="0">
              <a:buFontTx/>
              <a:buNone/>
              <a:defRPr>
                <a:solidFill>
                  <a:schemeClr val="tx2"/>
                </a:solidFill>
              </a:defRPr>
            </a:lvl4pPr>
            <a:lvl5pPr marL="2438098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3"/>
          </p:nvPr>
        </p:nvSpPr>
        <p:spPr>
          <a:xfrm>
            <a:off x="1550814" y="2777182"/>
            <a:ext cx="9203703" cy="3551516"/>
          </a:xfrm>
          <a:prstGeom prst="rect">
            <a:avLst/>
          </a:prstGeom>
        </p:spPr>
        <p:txBody>
          <a:bodyPr lIns="89996" tIns="45718" rIns="91436" bIns="45718"/>
          <a:lstStyle>
            <a:lvl1pPr marL="342882" marR="0" indent="-342882" algn="l" defTabSz="609523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spc="100" baseline="0">
                <a:solidFill>
                  <a:schemeClr val="tx1"/>
                </a:solidFill>
                <a:latin typeface="+mn-lt"/>
                <a:ea typeface="HGPGothicE" charset="-128"/>
                <a:cs typeface="HGPGothicE" charset="-128"/>
              </a:defRPr>
            </a:lvl1pPr>
            <a:lvl2pPr marL="609523" indent="0" fontAlgn="ctr">
              <a:spcBef>
                <a:spcPts val="0"/>
              </a:spcBef>
              <a:buFontTx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219048" indent="0" fontAlgn="ctr">
              <a:spcBef>
                <a:spcPts val="0"/>
              </a:spcBef>
              <a:buFontTx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828573" indent="0">
              <a:buFontTx/>
              <a:buNone/>
              <a:defRPr>
                <a:solidFill>
                  <a:schemeClr val="tx2"/>
                </a:solidFill>
              </a:defRPr>
            </a:lvl4pPr>
            <a:lvl5pPr marL="2438098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96CEAC-D638-84B9-627D-14E8186CFE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71100-C641-4B26-928E-C1E310F4AF52}" type="datetime1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F82A0-DE14-9227-AF8E-63715765CE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NTT DATA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5D561C-6784-6824-3A52-9A7F2A3CB1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6AF12-C115-4AE0-A29A-B0336701AAB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73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 bwMode="gray">
          <a:xfrm>
            <a:off x="407987" y="1412875"/>
            <a:ext cx="5472013" cy="50403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4"/>
          </p:nvPr>
        </p:nvSpPr>
        <p:spPr bwMode="gray">
          <a:xfrm>
            <a:off x="6312000" y="1412875"/>
            <a:ext cx="5472013" cy="50403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F5CB9-CF97-85A8-88A5-F2E018E4E02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056F6-555E-4F93-B179-64038946D07B}" type="datetime1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AB573A-AB10-59C6-F914-CBD75B2E31C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NTT DATA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09307-85B8-00E4-9105-F2E6C76212D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F89AA-ADF3-4D76-87D1-D2958F049EC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70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407988" y="4077030"/>
            <a:ext cx="3600008" cy="2376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 bwMode="gray">
          <a:xfrm>
            <a:off x="4295996" y="4077030"/>
            <a:ext cx="3600008" cy="2376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 bwMode="gray">
          <a:xfrm>
            <a:off x="8184004" y="4077030"/>
            <a:ext cx="3600008" cy="2376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 bwMode="gray">
          <a:xfrm>
            <a:off x="407988" y="1412875"/>
            <a:ext cx="3600008" cy="2376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7"/>
          </p:nvPr>
        </p:nvSpPr>
        <p:spPr bwMode="gray">
          <a:xfrm>
            <a:off x="4295996" y="1412875"/>
            <a:ext cx="3600008" cy="2376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8"/>
          </p:nvPr>
        </p:nvSpPr>
        <p:spPr bwMode="gray">
          <a:xfrm>
            <a:off x="8184004" y="1412875"/>
            <a:ext cx="3600008" cy="2376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57B016-E3F3-9BD3-AC19-FC0604F339D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EC5-8466-4E26-91FB-FA2F66844BFE}" type="datetime1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C148-C1FA-A1E2-36F1-FFE9A83F38B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NTT DATA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88124-8B2C-79D2-45CF-DFF36200695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2EB2A-2197-41D9-8708-6148DEAD04C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02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708775" y="1412875"/>
            <a:ext cx="5075238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gray">
          <a:xfrm>
            <a:off x="6708775" y="2583542"/>
            <a:ext cx="5075238" cy="3865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6096000" cy="6858000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Slide Number Placeholder 20">
            <a:extLst>
              <a:ext uri="{FF2B5EF4-FFF2-40B4-BE49-F238E27FC236}">
                <a16:creationId xmlns:a16="http://schemas.microsoft.com/office/drawing/2014/main" id="{50F3FEA2-BADA-5C0F-E9C0-FBB60A317A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7A4E3-55D3-4843-84AA-96C4FDDD1AE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966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Fifths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896225" y="1412875"/>
            <a:ext cx="3887788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gray">
          <a:xfrm>
            <a:off x="7896225" y="2583542"/>
            <a:ext cx="3887788" cy="3865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 bwMode="gray">
          <a:xfrm>
            <a:off x="-1" y="0"/>
            <a:ext cx="7319963" cy="6858000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Slide Number Placeholder 16">
            <a:extLst>
              <a:ext uri="{FF2B5EF4-FFF2-40B4-BE49-F238E27FC236}">
                <a16:creationId xmlns:a16="http://schemas.microsoft.com/office/drawing/2014/main" id="{0F0EC289-2BB3-76DB-BA75-96A7C91F82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8713D-BAE0-4ABC-9C81-9CC7F241FFF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72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2000" cy="6858000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07988" y="2035175"/>
            <a:ext cx="5040312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 bwMode="gray">
          <a:xfrm>
            <a:off x="407988" y="2895600"/>
            <a:ext cx="5040312" cy="21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6"/>
          </p:nvPr>
        </p:nvSpPr>
        <p:spPr bwMode="gray">
          <a:xfrm>
            <a:off x="9489441" y="530502"/>
            <a:ext cx="2079325" cy="33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6270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6"/>
          </p:nvPr>
        </p:nvSpPr>
        <p:spPr bwMode="gray">
          <a:xfrm>
            <a:off x="9489441" y="530502"/>
            <a:ext cx="2079325" cy="33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6183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rrow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 bwMode="gray">
          <a:xfrm>
            <a:off x="0" y="4158000"/>
            <a:ext cx="12192000" cy="2700000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 bwMode="gray">
          <a:xfrm>
            <a:off x="407988" y="1412874"/>
            <a:ext cx="11376024" cy="2320925"/>
          </a:xfrm>
        </p:spPr>
        <p:txBody>
          <a:bodyPr numCol="2" spcCol="432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5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S Smart Navy with Outlin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09B2F0-2B16-2CF3-88F1-88925E31BDC3}"/>
              </a:ext>
            </a:extLst>
          </p:cNvPr>
          <p:cNvSpPr/>
          <p:nvPr/>
        </p:nvSpPr>
        <p:spPr bwMode="gray">
          <a:xfrm>
            <a:off x="0" y="0"/>
            <a:ext cx="12192000" cy="2708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Imagen 8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F82D743F-B756-34B5-8ACC-951481BFB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485313" y="0"/>
            <a:ext cx="2706687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c 9">
            <a:extLst>
              <a:ext uri="{FF2B5EF4-FFF2-40B4-BE49-F238E27FC236}">
                <a16:creationId xmlns:a16="http://schemas.microsoft.com/office/drawing/2014/main" id="{4336277A-06B5-AD8E-9615-006A926EC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10277475" y="3000375"/>
            <a:ext cx="1522413" cy="247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07987" y="3492000"/>
            <a:ext cx="9072000" cy="1728000"/>
          </a:xfrm>
        </p:spPr>
        <p:txBody>
          <a:bodyPr/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07987" y="5580000"/>
            <a:ext cx="9072000" cy="87318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 bwMode="gray">
          <a:xfrm>
            <a:off x="407987" y="2997200"/>
            <a:ext cx="9072000" cy="3413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  <a:lvl2pPr marL="0" indent="0">
              <a:buNone/>
              <a:defRPr sz="2000"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3879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rrow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 bwMode="gray">
          <a:xfrm>
            <a:off x="0" y="4158000"/>
            <a:ext cx="12192000" cy="2700000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738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07987" y="1412874"/>
            <a:ext cx="3313113" cy="7207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4064001" y="0"/>
            <a:ext cx="4064000" cy="6858000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07988" y="2324100"/>
            <a:ext cx="3311525" cy="4129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5">
            <a:extLst>
              <a:ext uri="{FF2B5EF4-FFF2-40B4-BE49-F238E27FC236}">
                <a16:creationId xmlns:a16="http://schemas.microsoft.com/office/drawing/2014/main" id="{54847BF1-055D-5587-A323-2A4C52A1D44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E0D76-8E9C-4AF8-A996-9D29E1D26945}" type="datetime1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B650A55B-273E-8A62-FFC7-E57AC55EB8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A454F-541F-438D-81F3-147AEECA337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073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07987" y="1412874"/>
            <a:ext cx="3313113" cy="7207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4064001" y="0"/>
            <a:ext cx="4064000" cy="6858000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07988" y="2324100"/>
            <a:ext cx="3311525" cy="4129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8"/>
          </p:nvPr>
        </p:nvSpPr>
        <p:spPr bwMode="gray">
          <a:xfrm>
            <a:off x="8626702" y="2324100"/>
            <a:ext cx="3311525" cy="4129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5">
            <a:extLst>
              <a:ext uri="{FF2B5EF4-FFF2-40B4-BE49-F238E27FC236}">
                <a16:creationId xmlns:a16="http://schemas.microsoft.com/office/drawing/2014/main" id="{4A12B952-4935-0968-5B18-621285F859B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DB216-FDA7-4679-9F23-E0552A243926}" type="datetime1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D9AE2A6A-EB83-7914-E29E-FE10DBD3E29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4A94D-C6F0-43F7-8041-5ADECFBB56D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08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07987" y="1412874"/>
            <a:ext cx="3313113" cy="7207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4064001" y="0"/>
            <a:ext cx="4064000" cy="6858000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07988" y="2324100"/>
            <a:ext cx="3311525" cy="4129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5">
            <a:extLst>
              <a:ext uri="{FF2B5EF4-FFF2-40B4-BE49-F238E27FC236}">
                <a16:creationId xmlns:a16="http://schemas.microsoft.com/office/drawing/2014/main" id="{6F695BE0-A3B6-6408-ED57-0FED44EE65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A6653-533A-4608-BFE2-38E66FA12FD5}" type="datetime1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03D88B80-91C6-E0AB-02F4-E2D4B0BC0A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85FDA-EB4A-428D-878A-24E2695931A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8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07987" y="1412874"/>
            <a:ext cx="3313113" cy="7207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4064001" y="0"/>
            <a:ext cx="4064000" cy="6858000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07988" y="2324100"/>
            <a:ext cx="3311525" cy="4129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arcador de texto 2"/>
          <p:cNvSpPr>
            <a:spLocks noGrp="1" noChangeArrowheads="1"/>
          </p:cNvSpPr>
          <p:nvPr>
            <p:ph idx="18"/>
          </p:nvPr>
        </p:nvSpPr>
        <p:spPr bwMode="auto">
          <a:xfrm>
            <a:off x="8364992" y="1151711"/>
            <a:ext cx="3680047" cy="225552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normAutofit/>
          </a:bodyPr>
          <a:lstStyle>
            <a:lvl1pPr marL="0" indent="0">
              <a:buFontTx/>
              <a:buNone/>
              <a:defRPr lang="es-ES" altLang="es-ES" sz="1800" kern="1200" dirty="0" smtClean="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 lang="es-ES" altLang="es-ES" sz="1600" kern="1200" dirty="0" smtClean="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Tx/>
              <a:buNone/>
              <a:defRPr lang="es-ES" altLang="es-ES" sz="1600" kern="1200" dirty="0" smtClean="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Tx/>
              <a:buNone/>
              <a:defRPr lang="es-ES" altLang="es-ES" sz="1600" kern="1200" dirty="0" smtClean="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FontTx/>
              <a:buNone/>
              <a:defRPr lang="es-ES" altLang="es-ES" sz="1600" kern="1200" dirty="0" smtClean="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altLang="es-ES"/>
              <a:t>Click to edit Master text styles</a:t>
            </a:r>
          </a:p>
        </p:txBody>
      </p:sp>
      <p:sp>
        <p:nvSpPr>
          <p:cNvPr id="5" name="Marcador de texto 2"/>
          <p:cNvSpPr>
            <a:spLocks noGrp="1" noChangeArrowheads="1"/>
          </p:cNvSpPr>
          <p:nvPr>
            <p:ph idx="19"/>
          </p:nvPr>
        </p:nvSpPr>
        <p:spPr bwMode="auto">
          <a:xfrm>
            <a:off x="8364992" y="3732349"/>
            <a:ext cx="3680047" cy="225552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normAutofit/>
          </a:bodyPr>
          <a:lstStyle>
            <a:lvl1pPr marL="0" indent="0">
              <a:buFontTx/>
              <a:buNone/>
              <a:defRPr lang="es-ES" altLang="es-ES" sz="1800" kern="1200" dirty="0" smtClean="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 lang="es-ES" altLang="es-ES" sz="1600" kern="1200" dirty="0" smtClean="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Tx/>
              <a:buNone/>
              <a:defRPr lang="es-ES" altLang="es-ES" sz="1600" kern="1200" dirty="0" smtClean="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Tx/>
              <a:buNone/>
              <a:defRPr lang="es-ES" altLang="es-ES" sz="1600" kern="1200" dirty="0" smtClean="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FontTx/>
              <a:buNone/>
              <a:defRPr lang="es-ES" altLang="es-ES" sz="1600" kern="1200" dirty="0" smtClean="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altLang="es-ES"/>
              <a:t>Click to edit Master text styles</a:t>
            </a:r>
          </a:p>
        </p:txBody>
      </p:sp>
      <p:sp>
        <p:nvSpPr>
          <p:cNvPr id="3" name="Date Placeholder 15">
            <a:extLst>
              <a:ext uri="{FF2B5EF4-FFF2-40B4-BE49-F238E27FC236}">
                <a16:creationId xmlns:a16="http://schemas.microsoft.com/office/drawing/2014/main" id="{D455D171-4432-0DDB-FEE9-8A216A78757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B1964-664F-4DCA-9FBE-0FF518B15D27}" type="datetime1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BE6670C-F2A3-A181-4B0F-4EB9485C8C7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D909-D192-4371-8E95-5CAF4416E28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183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>
            <a:extLst>
              <a:ext uri="{FF2B5EF4-FFF2-40B4-BE49-F238E27FC236}">
                <a16:creationId xmlns:a16="http://schemas.microsoft.com/office/drawing/2014/main" id="{13557946-7C3E-CACE-3E3A-3568B42D1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FFC39-10A9-4BD3-B563-F631ED319CF5}" type="datetime1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9FB99516-DB22-1A47-D153-586405828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NTT DATA 2023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631854DD-EFD8-136D-816F-6B536E66D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D0B8E-85BA-4837-810A-5F3AF7C5DC4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324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67825FBB-9991-B282-95BB-52C783E6C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>
            <a:extLst>
              <a:ext uri="{FF2B5EF4-FFF2-40B4-BE49-F238E27FC236}">
                <a16:creationId xmlns:a16="http://schemas.microsoft.com/office/drawing/2014/main" id="{475DE8BA-83C4-FF17-617E-C8A016C7D9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gray">
          <a:xfrm>
            <a:off x="7070725" y="1736725"/>
            <a:ext cx="5121275" cy="5121275"/>
          </a:xfrm>
          <a:prstGeom prst="rect">
            <a:avLst/>
          </a:prstGeom>
        </p:spPr>
      </p:pic>
      <p:pic>
        <p:nvPicPr>
          <p:cNvPr id="6" name="Graphic 9">
            <a:extLst>
              <a:ext uri="{FF2B5EF4-FFF2-40B4-BE49-F238E27FC236}">
                <a16:creationId xmlns:a16="http://schemas.microsoft.com/office/drawing/2014/main" id="{B3CEAA41-2EBF-49A4-E7A5-4BEC66D2A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gray">
          <a:xfrm>
            <a:off x="9490075" y="530225"/>
            <a:ext cx="2078038" cy="338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07987" y="1412874"/>
            <a:ext cx="4887913" cy="240728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07987" y="4022725"/>
            <a:ext cx="4887913" cy="24304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614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S Human Blue with Outlin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B459C5-A8AC-2A9D-D5BA-CCC768E7045F}"/>
              </a:ext>
            </a:extLst>
          </p:cNvPr>
          <p:cNvSpPr/>
          <p:nvPr/>
        </p:nvSpPr>
        <p:spPr bwMode="gray">
          <a:xfrm>
            <a:off x="0" y="0"/>
            <a:ext cx="12192000" cy="2708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Imagen 8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156BB83C-B395-B039-DBA0-D099B5D28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485313" y="0"/>
            <a:ext cx="2706687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c 9">
            <a:extLst>
              <a:ext uri="{FF2B5EF4-FFF2-40B4-BE49-F238E27FC236}">
                <a16:creationId xmlns:a16="http://schemas.microsoft.com/office/drawing/2014/main" id="{FCCDE976-BA7A-BE14-4E07-A79E2D7A0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10277475" y="3000375"/>
            <a:ext cx="1522413" cy="247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07987" y="3492000"/>
            <a:ext cx="9072000" cy="1728000"/>
          </a:xfrm>
        </p:spPr>
        <p:txBody>
          <a:bodyPr/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07987" y="5580000"/>
            <a:ext cx="9072000" cy="87318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 bwMode="gray">
          <a:xfrm>
            <a:off x="407987" y="2997200"/>
            <a:ext cx="9072000" cy="3413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  <a:lvl2pPr marL="0" indent="0">
              <a:buNone/>
              <a:defRPr sz="2000"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088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S Landscape with Outlin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 descr="Vista de una montaña&#10;&#10;Descripción generada automáticamente">
            <a:extLst>
              <a:ext uri="{FF2B5EF4-FFF2-40B4-BE49-F238E27FC236}">
                <a16:creationId xmlns:a16="http://schemas.microsoft.com/office/drawing/2014/main" id="{07A3AEA3-B2DE-6CA5-BA3A-605D168ED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453"/>
          <a:stretch>
            <a:fillRect/>
          </a:stretch>
        </p:blipFill>
        <p:spPr bwMode="gray">
          <a:xfrm>
            <a:off x="0" y="0"/>
            <a:ext cx="121920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8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449F731-FC60-BA48-C867-47708E1D9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485313" y="0"/>
            <a:ext cx="2706687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c 9">
            <a:extLst>
              <a:ext uri="{FF2B5EF4-FFF2-40B4-BE49-F238E27FC236}">
                <a16:creationId xmlns:a16="http://schemas.microsoft.com/office/drawing/2014/main" id="{59E987B2-AA1D-7423-E4CF-4D55DAF75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gray">
          <a:xfrm>
            <a:off x="10277475" y="3000375"/>
            <a:ext cx="1522413" cy="247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07987" y="3492000"/>
            <a:ext cx="9072000" cy="1728000"/>
          </a:xfrm>
        </p:spPr>
        <p:txBody>
          <a:bodyPr/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07987" y="5580000"/>
            <a:ext cx="9072000" cy="87318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 bwMode="gray">
          <a:xfrm>
            <a:off x="407987" y="2997200"/>
            <a:ext cx="9072000" cy="3413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  <a:lvl2pPr marL="0" indent="0">
              <a:buNone/>
              <a:defRPr sz="2000"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900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S Changeab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6">
            <a:extLst>
              <a:ext uri="{FF2B5EF4-FFF2-40B4-BE49-F238E27FC236}">
                <a16:creationId xmlns:a16="http://schemas.microsoft.com/office/drawing/2014/main" id="{7DBB5FF8-7F4C-6312-3E95-A24904624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10277475" y="3000375"/>
            <a:ext cx="1522413" cy="24765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 bwMode="gray">
          <a:xfrm>
            <a:off x="0" y="0"/>
            <a:ext cx="12192000" cy="2706688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07987" y="3492000"/>
            <a:ext cx="9072000" cy="1728000"/>
          </a:xfrm>
        </p:spPr>
        <p:txBody>
          <a:bodyPr/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07987" y="5580000"/>
            <a:ext cx="9072000" cy="87318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 bwMode="gray">
          <a:xfrm>
            <a:off x="407987" y="2997200"/>
            <a:ext cx="9072000" cy="3413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  <a:lvl2pPr marL="0" indent="0">
              <a:buNone/>
              <a:defRPr sz="2000"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8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S Smart Navy Changeab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A8B767-E5B5-591F-4528-0F4AE44813E5}"/>
              </a:ext>
            </a:extLst>
          </p:cNvPr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Graphic 8">
            <a:extLst>
              <a:ext uri="{FF2B5EF4-FFF2-40B4-BE49-F238E27FC236}">
                <a16:creationId xmlns:a16="http://schemas.microsoft.com/office/drawing/2014/main" id="{9DD043B3-4132-AD61-B236-082C227CD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10277475" y="3000375"/>
            <a:ext cx="1522413" cy="24765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 bwMode="gray">
          <a:xfrm>
            <a:off x="0" y="0"/>
            <a:ext cx="12192000" cy="2706688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07987" y="3492000"/>
            <a:ext cx="9072000" cy="1728000"/>
          </a:xfrm>
        </p:spPr>
        <p:txBody>
          <a:bodyPr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07987" y="5580000"/>
            <a:ext cx="9072000" cy="87318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 bwMode="gray">
          <a:xfrm>
            <a:off x="407987" y="2997200"/>
            <a:ext cx="9072000" cy="3413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 sz="2000"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85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Smart Navy with Outlin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8156C7-2D2D-7416-3A1D-EF9D96290ABB}"/>
              </a:ext>
            </a:extLst>
          </p:cNvPr>
          <p:cNvSpPr/>
          <p:nvPr/>
        </p:nvSpPr>
        <p:spPr bwMode="gray">
          <a:xfrm>
            <a:off x="9842500" y="0"/>
            <a:ext cx="23495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Imagen 8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F618398-AB50-D8E2-C70A-29B38F5A1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842500" y="4508500"/>
            <a:ext cx="23495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9">
            <a:extLst>
              <a:ext uri="{FF2B5EF4-FFF2-40B4-BE49-F238E27FC236}">
                <a16:creationId xmlns:a16="http://schemas.microsoft.com/office/drawing/2014/main" id="{CF7ADDC0-86CC-9FB5-6E11-ACE30C495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10255250" y="396875"/>
            <a:ext cx="1524000" cy="247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07986" y="404814"/>
            <a:ext cx="9144000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407988" y="1412875"/>
            <a:ext cx="9144000" cy="5040313"/>
          </a:xfrm>
        </p:spPr>
        <p:txBody>
          <a:bodyPr/>
          <a:lstStyle>
            <a:lvl1pPr marL="432000" indent="-432000">
              <a:spcBef>
                <a:spcPts val="1200"/>
              </a:spcBef>
              <a:buFont typeface="+mj-lt"/>
              <a:buAutoNum type="arabicPeriod"/>
              <a:defRPr sz="2000"/>
            </a:lvl1pPr>
            <a:lvl2pPr marL="648000">
              <a:defRPr/>
            </a:lvl2pPr>
            <a:lvl3pPr marL="864000">
              <a:defRPr/>
            </a:lvl3pPr>
            <a:lvl4pPr marL="1080000">
              <a:defRPr/>
            </a:lvl4pPr>
            <a:lvl5pPr marL="1296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033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Human Blue with Outlin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3D6B5A-50B2-51CF-39F2-6A46B84B69BB}"/>
              </a:ext>
            </a:extLst>
          </p:cNvPr>
          <p:cNvSpPr/>
          <p:nvPr/>
        </p:nvSpPr>
        <p:spPr bwMode="gray">
          <a:xfrm>
            <a:off x="9842500" y="0"/>
            <a:ext cx="2349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Imagen 8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11F7C92A-3FF7-39E2-C18A-32AD9AD05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842500" y="4508500"/>
            <a:ext cx="23495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9">
            <a:extLst>
              <a:ext uri="{FF2B5EF4-FFF2-40B4-BE49-F238E27FC236}">
                <a16:creationId xmlns:a16="http://schemas.microsoft.com/office/drawing/2014/main" id="{543AA79C-63FA-F0F2-2A37-744871964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10255250" y="396875"/>
            <a:ext cx="1524000" cy="247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07986" y="404814"/>
            <a:ext cx="9144000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407988" y="1412875"/>
            <a:ext cx="9144000" cy="5040313"/>
          </a:xfrm>
        </p:spPr>
        <p:txBody>
          <a:bodyPr/>
          <a:lstStyle>
            <a:lvl1pPr marL="432000" indent="-432000">
              <a:spcBef>
                <a:spcPts val="1200"/>
              </a:spcBef>
              <a:buFont typeface="+mj-lt"/>
              <a:buAutoNum type="arabicPeriod"/>
              <a:defRPr sz="2000"/>
            </a:lvl1pPr>
            <a:lvl2pPr marL="648000">
              <a:defRPr/>
            </a:lvl2pPr>
            <a:lvl3pPr marL="864000">
              <a:defRPr/>
            </a:lvl3pPr>
            <a:lvl4pPr marL="1080000">
              <a:defRPr/>
            </a:lvl4pPr>
            <a:lvl5pPr marL="1296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554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C9D76D0-5E12-4C04-E956-4132629F9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07988" y="404813"/>
            <a:ext cx="11376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8E3A28D-AE15-3175-E838-F52F5A2DD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407988" y="1412875"/>
            <a:ext cx="113760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EBB1B-56B7-BF15-183F-A94F36E9853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07988" y="6632575"/>
            <a:ext cx="792162" cy="1079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981364-8858-454F-9E59-BDE5DC762AAB}" type="datetime1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38578-4C5D-2A82-C778-18FA26667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500563" y="6632575"/>
            <a:ext cx="5429250" cy="1079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NTT DATA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586A9-A959-4162-7DF9-91D054EA8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531600" y="6632575"/>
            <a:ext cx="252413" cy="1079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1D4F83-BB5A-45C8-B853-6571A19B0D1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D5A3A4B-69FA-4A67-C743-FD69EF37A9D8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 bwMode="gray">
          <a:xfrm>
            <a:off x="10372725" y="6618288"/>
            <a:ext cx="842963" cy="1365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  <p:sldLayoutId id="2147483760" r:id="rId30"/>
    <p:sldLayoutId id="2147483761" r:id="rId31"/>
    <p:sldLayoutId id="2147483762" r:id="rId32"/>
    <p:sldLayoutId id="2147483763" r:id="rId33"/>
    <p:sldLayoutId id="2147483764" r:id="rId34"/>
    <p:sldLayoutId id="2147483765" r:id="rId35"/>
    <p:sldLayoutId id="2147483766" r:id="rId36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algn="l" rtl="0" eaLnBrk="1" fontAlgn="base" hangingPunct="1">
        <a:lnSpc>
          <a:spcPct val="110000"/>
        </a:lnSpc>
        <a:spcBef>
          <a:spcPts val="600"/>
        </a:spcBef>
        <a:spcAft>
          <a:spcPct val="0"/>
        </a:spcAft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215900" indent="-215900" algn="l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31800" indent="-215900" algn="l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47700" indent="-215900" algn="l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63600" indent="-215900" algn="l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Placeholder 15">
            <a:extLst>
              <a:ext uri="{FF2B5EF4-FFF2-40B4-BE49-F238E27FC236}">
                <a16:creationId xmlns:a16="http://schemas.microsoft.com/office/drawing/2014/main" id="{007AE094-5AEE-A016-61B9-AFEF6972C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350" y="134938"/>
            <a:ext cx="12223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90000" bIns="0">
            <a:spAutoFit/>
          </a:bodyPr>
          <a:lstStyle>
            <a:lvl1pPr>
              <a:lnSpc>
                <a:spcPct val="1100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700">
                <a:solidFill>
                  <a:schemeClr val="bg1"/>
                </a:solidFill>
                <a:ea typeface="Helvetica Neue" panose="02000503000000020004"/>
                <a:cs typeface="Arial" panose="020B0604020202020204" pitchFamily="34" charset="0"/>
              </a:rPr>
              <a:t>Restricted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700">
                <a:solidFill>
                  <a:schemeClr val="bg1"/>
                </a:solidFill>
                <a:ea typeface="Helvetica Neue" panose="02000503000000020004"/>
                <a:cs typeface="Arial" panose="020B0604020202020204" pitchFamily="34" charset="0"/>
              </a:rPr>
              <a:t>NTT DATA Italia S.p.A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700">
                <a:solidFill>
                  <a:schemeClr val="bg1"/>
                </a:solidFill>
                <a:ea typeface="Helvetica Neue" panose="02000503000000020004"/>
                <a:cs typeface="Arial" panose="020B0604020202020204" pitchFamily="34" charset="0"/>
              </a:rPr>
              <a:t>NTT DATA Italia S.p.A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E0452-9302-5FDF-8A25-CD8253EBA4A5}"/>
              </a:ext>
            </a:extLst>
          </p:cNvPr>
          <p:cNvSpPr txBox="1">
            <a:spLocks/>
          </p:cNvSpPr>
          <p:nvPr/>
        </p:nvSpPr>
        <p:spPr bwMode="gray">
          <a:xfrm>
            <a:off x="7286920" y="4769425"/>
            <a:ext cx="5017694" cy="7200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Proposte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 di </a:t>
            </a:r>
            <a:r>
              <a:rPr lang="en-US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Tirocinio</a:t>
            </a:r>
            <a:endParaRPr lang="en-US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lt"/>
              <a:cs typeface="+mj-lt"/>
            </a:endParaRPr>
          </a:p>
          <a:p>
            <a:endParaRPr lang="en-US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779EA-7DA3-6F23-EE2F-EDF08E0CB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19" y="3429000"/>
            <a:ext cx="9144000" cy="720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Nuove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proposte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Sottotitolo 3">
            <a:extLst>
              <a:ext uri="{FF2B5EF4-FFF2-40B4-BE49-F238E27FC236}">
                <a16:creationId xmlns:a16="http://schemas.microsoft.com/office/drawing/2014/main" id="{A7672667-B805-CECE-1D1B-1F72841DB3EC}"/>
              </a:ext>
            </a:extLst>
          </p:cNvPr>
          <p:cNvSpPr txBox="1">
            <a:spLocks/>
          </p:cNvSpPr>
          <p:nvPr/>
        </p:nvSpPr>
        <p:spPr>
          <a:xfrm>
            <a:off x="312295" y="3934493"/>
            <a:ext cx="5400000" cy="163878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5900" indent="-2159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800" indent="-2159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7700" indent="-2159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2159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2025 – future </a:t>
            </a:r>
          </a:p>
        </p:txBody>
      </p:sp>
    </p:spTree>
    <p:extLst>
      <p:ext uri="{BB962C8B-B14F-4D97-AF65-F5344CB8AC3E}">
        <p14:creationId xmlns:p14="http://schemas.microsoft.com/office/powerpoint/2010/main" val="2342714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2D6A4-B009-852D-3269-8A83B8745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1FFDE-F9E3-C00D-4F42-960C75B40E5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Soluzioni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conversazionali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basate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GenAI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47BCBC-4931-3E25-CA21-F6C79ECBCBD6}"/>
              </a:ext>
            </a:extLst>
          </p:cNvPr>
          <p:cNvSpPr txBox="1">
            <a:spLocks/>
          </p:cNvSpPr>
          <p:nvPr/>
        </p:nvSpPr>
        <p:spPr bwMode="gray">
          <a:xfrm>
            <a:off x="407986" y="907693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400" dirty="0"/>
              <a:t>Il tirocinio ha come obiettivo la progettazione e lo sviluppo di una soluzione conversazionale basata su tecnologie di Intelligenza Artificiale Generativa (</a:t>
            </a:r>
            <a:r>
              <a:rPr lang="it-IT" sz="1400" dirty="0" err="1"/>
              <a:t>GenAI</a:t>
            </a:r>
            <a:r>
              <a:rPr lang="it-IT" sz="1400" dirty="0"/>
              <a:t>). Il/la tirocinante sarà coinvolto/a nella realizzazione di un sistema dialogico, con particolare attenzione agli aspetti linguistici, etici e tecnici della comunicazione uomo-macchina</a:t>
            </a:r>
            <a:r>
              <a:rPr lang="it-IT" sz="1800" dirty="0"/>
              <a:t>.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C02E3-D0BA-82E6-BA83-5F3C8A5E0872}"/>
              </a:ext>
            </a:extLst>
          </p:cNvPr>
          <p:cNvSpPr txBox="1"/>
          <p:nvPr/>
        </p:nvSpPr>
        <p:spPr>
          <a:xfrm>
            <a:off x="407986" y="835684"/>
            <a:ext cx="9144000" cy="5748328"/>
          </a:xfrm>
          <a:prstGeom prst="rect">
            <a:avLst/>
          </a:prstGeom>
          <a:noFill/>
          <a:ln w="15875">
            <a:noFill/>
          </a:ln>
        </p:spPr>
        <p:txBody>
          <a:bodyPr wrap="square" lIns="91440" tIns="72000" rIns="91440" bIns="252000" anchor="ctr" anchorCtr="0">
            <a:spAutoFit/>
          </a:bodyPr>
          <a:lstStyle/>
          <a:p>
            <a:pPr algn="just">
              <a:lnSpc>
                <a:spcPct val="200000"/>
              </a:lnSpc>
            </a:pPr>
            <a:endParaRPr lang="it-IT" sz="1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it-IT" sz="14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200" b="1" dirty="0"/>
              <a:t>Attività previste - fase formazione:</a:t>
            </a:r>
            <a:endParaRPr lang="it-IT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studio e approfondimento delle basi teoriche dell’AI conversazionale e dei principi etici legati al suo utilizzo;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formazione sulle tecniche di Prompt Engineering, tecniche RAG (</a:t>
            </a:r>
            <a:r>
              <a:rPr lang="it-IT" sz="1200" dirty="0" err="1"/>
              <a:t>Retrieval-Augmented</a:t>
            </a:r>
            <a:r>
              <a:rPr lang="it-IT" sz="1200" dirty="0"/>
              <a:t> Generation) e metodologie di progettazione di sistemi di dialogo.</a:t>
            </a:r>
          </a:p>
          <a:p>
            <a:r>
              <a:rPr lang="it-IT" sz="1200" b="1" dirty="0"/>
              <a:t>Attività previste - fase sviluppo:</a:t>
            </a:r>
          </a:p>
          <a:p>
            <a:r>
              <a:rPr lang="it-IT" sz="1200" dirty="0">
                <a:latin typeface="Arial"/>
                <a:cs typeface="Arial"/>
              </a:rPr>
              <a:t>Collaborazione alla definizione del progetto applicativo, con particolare attenzione agli aspetti di linguistica teorica.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sviluppo e test di una pipeline conversazionale che integri un modulo di </a:t>
            </a:r>
            <a:r>
              <a:rPr lang="it-IT" sz="1200" dirty="0" err="1"/>
              <a:t>retrieval</a:t>
            </a:r>
            <a:r>
              <a:rPr lang="it-IT" sz="1200" dirty="0"/>
              <a:t> e un modello generativo;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progettazione e sperimentazione delle tecniche di Prompt Engineering per ottimizzare il comportamento del modello linguistico.</a:t>
            </a:r>
          </a:p>
          <a:p>
            <a:endParaRPr lang="it-IT" sz="1200" dirty="0"/>
          </a:p>
          <a:p>
            <a:r>
              <a:rPr lang="it-IT" sz="1200" dirty="0"/>
              <a:t>La finalità del progetto è ottenere soluzioni conversazionali in grado di migliorare l’accesso alle informazioni, supportare i processi decisionali e attività operative complesse, con applicazioni che possono includere: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formazione interattiva e supporto all’apprendimento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assistenza nella ricerca e nella gestione delle informazioni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analisi automatica di eventi linguistici complessi</a:t>
            </a:r>
          </a:p>
          <a:p>
            <a:endParaRPr lang="it-IT" sz="1200" dirty="0"/>
          </a:p>
          <a:p>
            <a:r>
              <a:rPr lang="it-IT" sz="1200" b="1" dirty="0"/>
              <a:t>Competenze acquisite:</a:t>
            </a:r>
            <a:br>
              <a:rPr lang="it-IT" sz="1200" dirty="0"/>
            </a:br>
            <a:r>
              <a:rPr lang="it-IT" sz="1200" dirty="0"/>
              <a:t>Al termine del tirocinio, il/la tirocinante avrà acquisito: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conoscenze pratiche sull’uso e la personalizzazione di modelli linguistici di ultima generazione;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capacità di progettazione e valutazione di sistemi conversazionali;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competenze trasversali nell’ambito dell’etica dell’AI e dell’interazione linguistica uomo-macchina.</a:t>
            </a:r>
          </a:p>
          <a:p>
            <a:r>
              <a:rPr lang="it-IT" sz="1200" b="1" dirty="0"/>
              <a:t>Requisiti consigliati:</a:t>
            </a:r>
            <a:endParaRPr lang="it-IT" sz="1200" dirty="0"/>
          </a:p>
          <a:p>
            <a:r>
              <a:rPr lang="it-IT" sz="1200" dirty="0"/>
              <a:t>Interesse per la linguistica computazionale e l’intelligenza artificiale;</a:t>
            </a:r>
          </a:p>
          <a:p>
            <a:r>
              <a:rPr lang="it-IT" sz="1200" dirty="0"/>
              <a:t>Conoscenze di base di Python (non obbligatoria ma molto utile).</a:t>
            </a:r>
            <a:endParaRPr lang="it-IT" sz="12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it-IT" sz="1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Durata tirocinio: </a:t>
            </a:r>
            <a:r>
              <a:rPr lang="it-IT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150 ore.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8061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2A811-3B70-1E21-A79D-9379D8B76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5B4A1-343B-C98F-12B3-984EB392BB02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Soluzioni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ambito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gaming con AI </a:t>
            </a:r>
            <a:r>
              <a:rPr lang="en-US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conversazionale</a:t>
            </a:r>
            <a:endParaRPr lang="en-US" err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654771-0CF2-4BD5-92CF-2AC18F6F4C37}"/>
              </a:ext>
            </a:extLst>
          </p:cNvPr>
          <p:cNvSpPr txBox="1">
            <a:spLocks/>
          </p:cNvSpPr>
          <p:nvPr/>
        </p:nvSpPr>
        <p:spPr bwMode="gray">
          <a:xfrm>
            <a:off x="299674" y="764814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dirty="0"/>
              <a:t>Il </a:t>
            </a:r>
            <a:r>
              <a:rPr lang="en-US" sz="1000" dirty="0" err="1"/>
              <a:t>tirocinio</a:t>
            </a:r>
            <a:r>
              <a:rPr lang="en-US" sz="1000" dirty="0"/>
              <a:t> ha come </a:t>
            </a:r>
            <a:r>
              <a:rPr lang="en-US" sz="1000" dirty="0" err="1"/>
              <a:t>obiettivo</a:t>
            </a:r>
            <a:r>
              <a:rPr lang="en-US" sz="1000" dirty="0"/>
              <a:t> la </a:t>
            </a:r>
            <a:r>
              <a:rPr lang="en-US" sz="1000" dirty="0" err="1"/>
              <a:t>progettazione</a:t>
            </a:r>
            <a:r>
              <a:rPr lang="en-US" sz="1000" dirty="0"/>
              <a:t> e lo </a:t>
            </a:r>
            <a:r>
              <a:rPr lang="en-US" sz="1000" dirty="0" err="1"/>
              <a:t>sviluppo</a:t>
            </a:r>
            <a:r>
              <a:rPr lang="en-US" sz="1000" dirty="0"/>
              <a:t> di </a:t>
            </a:r>
            <a:r>
              <a:rPr lang="en-US" sz="1000" dirty="0" err="1"/>
              <a:t>una</a:t>
            </a:r>
            <a:r>
              <a:rPr lang="en-US" sz="1000" dirty="0"/>
              <a:t> </a:t>
            </a:r>
            <a:r>
              <a:rPr lang="en-US" sz="1000" dirty="0" err="1"/>
              <a:t>soluzione</a:t>
            </a:r>
            <a:r>
              <a:rPr lang="en-US" sz="1000" dirty="0"/>
              <a:t> </a:t>
            </a:r>
            <a:r>
              <a:rPr lang="en-US" sz="1000" dirty="0" err="1"/>
              <a:t>interattiva</a:t>
            </a:r>
            <a:r>
              <a:rPr lang="en-US" sz="1000" dirty="0"/>
              <a:t> in </a:t>
            </a:r>
            <a:r>
              <a:rPr lang="en-US" sz="1000" dirty="0" err="1"/>
              <a:t>ambito</a:t>
            </a:r>
            <a:r>
              <a:rPr lang="en-US" sz="1000" dirty="0"/>
              <a:t> </a:t>
            </a:r>
            <a:r>
              <a:rPr lang="en-US" sz="1000" b="1" dirty="0"/>
              <a:t>gaming</a:t>
            </a:r>
            <a:r>
              <a:rPr lang="en-US" sz="1000" dirty="0"/>
              <a:t>, con </a:t>
            </a:r>
            <a:r>
              <a:rPr lang="en-US" sz="1000" dirty="0" err="1"/>
              <a:t>particolare</a:t>
            </a:r>
            <a:r>
              <a:rPr lang="en-US" sz="1000" dirty="0"/>
              <a:t> focus </a:t>
            </a:r>
            <a:r>
              <a:rPr lang="en-US" sz="1000" dirty="0" err="1"/>
              <a:t>sull’integrazione</a:t>
            </a:r>
            <a:r>
              <a:rPr lang="en-US" sz="1000" dirty="0"/>
              <a:t> di </a:t>
            </a:r>
            <a:r>
              <a:rPr lang="en-US" sz="1000" dirty="0" err="1"/>
              <a:t>tecnologie</a:t>
            </a:r>
            <a:r>
              <a:rPr lang="en-US" sz="1000" dirty="0"/>
              <a:t> di </a:t>
            </a:r>
            <a:r>
              <a:rPr lang="en-US" sz="1000" b="1" dirty="0" err="1"/>
              <a:t>Intelligenza</a:t>
            </a:r>
            <a:r>
              <a:rPr lang="en-US" sz="1000" b="1" dirty="0"/>
              <a:t> </a:t>
            </a:r>
            <a:r>
              <a:rPr lang="en-US" sz="1000" b="1" dirty="0" err="1"/>
              <a:t>Artificiale</a:t>
            </a:r>
            <a:r>
              <a:rPr lang="en-US" sz="1000" b="1" dirty="0"/>
              <a:t> </a:t>
            </a:r>
            <a:r>
              <a:rPr lang="en-US" sz="1000" b="1" dirty="0" err="1"/>
              <a:t>Generativa</a:t>
            </a:r>
            <a:r>
              <a:rPr lang="en-US" sz="1000" b="1" dirty="0"/>
              <a:t> (GenAI)</a:t>
            </a:r>
            <a:r>
              <a:rPr lang="en-US" sz="1000" dirty="0"/>
              <a:t> per la </a:t>
            </a:r>
            <a:r>
              <a:rPr lang="en-US" sz="1000" dirty="0" err="1"/>
              <a:t>creazione</a:t>
            </a:r>
            <a:r>
              <a:rPr lang="en-US" sz="1000" dirty="0"/>
              <a:t> di </a:t>
            </a:r>
            <a:r>
              <a:rPr lang="en-US" sz="1000" dirty="0" err="1"/>
              <a:t>sistemi</a:t>
            </a:r>
            <a:r>
              <a:rPr lang="en-US" sz="1000" dirty="0"/>
              <a:t> </a:t>
            </a:r>
            <a:r>
              <a:rPr lang="en-US" sz="1000" dirty="0" err="1"/>
              <a:t>conversazionali</a:t>
            </a:r>
            <a:r>
              <a:rPr lang="en-US" sz="1000" dirty="0"/>
              <a:t> </a:t>
            </a:r>
            <a:r>
              <a:rPr lang="en-US" sz="1000" dirty="0" err="1"/>
              <a:t>avanzati</a:t>
            </a:r>
            <a:r>
              <a:rPr lang="en-US" sz="1000" dirty="0"/>
              <a:t> a </a:t>
            </a:r>
            <a:r>
              <a:rPr lang="en-US" sz="1000" dirty="0" err="1"/>
              <a:t>supporto</a:t>
            </a:r>
            <a:r>
              <a:rPr lang="en-US" sz="1000" dirty="0"/>
              <a:t> </a:t>
            </a:r>
            <a:r>
              <a:rPr lang="en-US" sz="1000" dirty="0" err="1"/>
              <a:t>dell’esperienza</a:t>
            </a:r>
            <a:r>
              <a:rPr lang="en-US" sz="1000" dirty="0"/>
              <a:t> di </a:t>
            </a:r>
            <a:r>
              <a:rPr lang="en-US" sz="1000" dirty="0" err="1"/>
              <a:t>gioco</a:t>
            </a:r>
            <a:r>
              <a:rPr lang="en-US" sz="1000" dirty="0"/>
              <a:t>.</a:t>
            </a:r>
            <a:br>
              <a:rPr lang="en-US" sz="1000" dirty="0"/>
            </a:br>
            <a:r>
              <a:rPr lang="en-US" sz="1000" dirty="0"/>
              <a:t>Il/la </a:t>
            </a:r>
            <a:r>
              <a:rPr lang="en-US" sz="1000" dirty="0" err="1"/>
              <a:t>tirocinante</a:t>
            </a:r>
            <a:r>
              <a:rPr lang="en-US" sz="1000" dirty="0"/>
              <a:t> </a:t>
            </a:r>
            <a:r>
              <a:rPr lang="en-US" sz="1000" dirty="0" err="1"/>
              <a:t>sarà</a:t>
            </a:r>
            <a:r>
              <a:rPr lang="en-US" sz="1000" dirty="0"/>
              <a:t> </a:t>
            </a:r>
            <a:r>
              <a:rPr lang="en-US" sz="1000" dirty="0" err="1"/>
              <a:t>coinvolto</a:t>
            </a:r>
            <a:r>
              <a:rPr lang="en-US" sz="1000" dirty="0"/>
              <a:t>/a </a:t>
            </a:r>
            <a:r>
              <a:rPr lang="en-US" sz="1000" dirty="0" err="1"/>
              <a:t>sia</a:t>
            </a:r>
            <a:r>
              <a:rPr lang="en-US" sz="1000" dirty="0"/>
              <a:t> </a:t>
            </a:r>
            <a:r>
              <a:rPr lang="en-US" sz="1000" dirty="0" err="1"/>
              <a:t>nella</a:t>
            </a:r>
            <a:r>
              <a:rPr lang="en-US" sz="1000" dirty="0"/>
              <a:t> </a:t>
            </a:r>
            <a:r>
              <a:rPr lang="en-US" sz="1000" b="1" dirty="0" err="1"/>
              <a:t>progettazione</a:t>
            </a:r>
            <a:r>
              <a:rPr lang="en-US" sz="1000" b="1" dirty="0"/>
              <a:t> del concept di </a:t>
            </a:r>
            <a:r>
              <a:rPr lang="en-US" sz="1000" b="1" dirty="0" err="1"/>
              <a:t>gioco</a:t>
            </a:r>
            <a:r>
              <a:rPr lang="en-US" sz="1000" dirty="0"/>
              <a:t> </a:t>
            </a:r>
            <a:r>
              <a:rPr lang="en-US" sz="1000" dirty="0" err="1"/>
              <a:t>sia</a:t>
            </a:r>
            <a:r>
              <a:rPr lang="en-US" sz="1000" dirty="0"/>
              <a:t> </a:t>
            </a:r>
            <a:r>
              <a:rPr lang="en-US" sz="1000" dirty="0" err="1"/>
              <a:t>nella</a:t>
            </a:r>
            <a:r>
              <a:rPr lang="en-US" sz="1000" dirty="0"/>
              <a:t> </a:t>
            </a:r>
            <a:r>
              <a:rPr lang="en-US" sz="1000" dirty="0" err="1"/>
              <a:t>realizzazione</a:t>
            </a:r>
            <a:r>
              <a:rPr lang="en-US" sz="1000" dirty="0"/>
              <a:t> di </a:t>
            </a:r>
            <a:r>
              <a:rPr lang="en-US" sz="1000" b="1" dirty="0" err="1"/>
              <a:t>personaggi</a:t>
            </a:r>
            <a:r>
              <a:rPr lang="en-US" sz="1000" b="1" dirty="0"/>
              <a:t> e </a:t>
            </a:r>
            <a:r>
              <a:rPr lang="en-US" sz="1000" b="1" dirty="0" err="1"/>
              <a:t>meccaniche</a:t>
            </a:r>
            <a:r>
              <a:rPr lang="en-US" sz="1000" b="1" dirty="0"/>
              <a:t> </a:t>
            </a:r>
            <a:r>
              <a:rPr lang="en-US" sz="1000" b="1" dirty="0" err="1"/>
              <a:t>conversazionali</a:t>
            </a:r>
            <a:r>
              <a:rPr lang="en-US" sz="1000" b="1" dirty="0"/>
              <a:t> </a:t>
            </a:r>
            <a:r>
              <a:rPr lang="en-US" sz="1000" b="1" dirty="0" err="1"/>
              <a:t>intelligenti</a:t>
            </a:r>
            <a:r>
              <a:rPr lang="en-US" sz="1000" dirty="0"/>
              <a:t>, con </a:t>
            </a:r>
            <a:r>
              <a:rPr lang="en-US" sz="1000" dirty="0" err="1"/>
              <a:t>attenzione</a:t>
            </a:r>
            <a:r>
              <a:rPr lang="en-US" sz="1000" dirty="0"/>
              <a:t> </a:t>
            </a:r>
            <a:r>
              <a:rPr lang="en-US" sz="1000" dirty="0" err="1"/>
              <a:t>agli</a:t>
            </a:r>
            <a:r>
              <a:rPr lang="en-US" sz="1000" dirty="0"/>
              <a:t> </a:t>
            </a:r>
            <a:r>
              <a:rPr lang="en-US" sz="1000" dirty="0" err="1"/>
              <a:t>aspetti</a:t>
            </a:r>
            <a:r>
              <a:rPr lang="en-US" sz="1000" dirty="0"/>
              <a:t> </a:t>
            </a:r>
            <a:r>
              <a:rPr lang="en-US" sz="1000" dirty="0" err="1"/>
              <a:t>linguistici</a:t>
            </a:r>
            <a:r>
              <a:rPr lang="en-US" sz="1000" dirty="0"/>
              <a:t>, </a:t>
            </a:r>
            <a:r>
              <a:rPr lang="en-US" sz="1000" dirty="0" err="1"/>
              <a:t>etici</a:t>
            </a:r>
            <a:r>
              <a:rPr lang="en-US" sz="1000" dirty="0"/>
              <a:t> e </a:t>
            </a:r>
            <a:r>
              <a:rPr lang="en-US" sz="1000" dirty="0" err="1"/>
              <a:t>tecnici</a:t>
            </a:r>
            <a:r>
              <a:rPr lang="en-US" sz="1000" dirty="0"/>
              <a:t> </a:t>
            </a:r>
            <a:r>
              <a:rPr lang="en-US" sz="1000" dirty="0" err="1"/>
              <a:t>della</a:t>
            </a:r>
            <a:r>
              <a:rPr lang="en-US" sz="1000" dirty="0"/>
              <a:t> </a:t>
            </a:r>
            <a:r>
              <a:rPr lang="en-US" sz="1000" dirty="0" err="1"/>
              <a:t>comunicazione</a:t>
            </a:r>
            <a:r>
              <a:rPr lang="en-US" sz="1000" dirty="0"/>
              <a:t> </a:t>
            </a:r>
            <a:r>
              <a:rPr lang="en-US" sz="1000" dirty="0" err="1"/>
              <a:t>uomo-macchina</a:t>
            </a:r>
            <a:r>
              <a:rPr lang="en-US" sz="1000" dirty="0"/>
              <a:t>.</a:t>
            </a:r>
            <a:endParaRPr lang="it-IT" sz="1000" dirty="0">
              <a:effectLst/>
              <a:latin typeface="+mn-lt"/>
              <a:ea typeface="Calibri" panose="020F0502020204030204" pitchFamily="34" charset="0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E55F14-8BAD-CD1C-4158-49BFF00AEC40}"/>
              </a:ext>
            </a:extLst>
          </p:cNvPr>
          <p:cNvSpPr txBox="1"/>
          <p:nvPr/>
        </p:nvSpPr>
        <p:spPr>
          <a:xfrm>
            <a:off x="147476" y="1047026"/>
            <a:ext cx="9665019" cy="5867142"/>
          </a:xfrm>
          <a:prstGeom prst="rect">
            <a:avLst/>
          </a:prstGeom>
          <a:noFill/>
          <a:ln w="15875">
            <a:noFill/>
          </a:ln>
        </p:spPr>
        <p:txBody>
          <a:bodyPr wrap="square" lIns="91440" tIns="72000" rIns="91440" bIns="252000" anchor="ctr" anchorCtr="0">
            <a:spAutoFit/>
          </a:bodyPr>
          <a:lstStyle/>
          <a:p>
            <a:pPr algn="just">
              <a:lnSpc>
                <a:spcPct val="200000"/>
              </a:lnSpc>
            </a:pPr>
            <a:endParaRPr lang="it-IT" sz="12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200" b="1" dirty="0"/>
              <a:t>Attività previste fase formazione:</a:t>
            </a:r>
            <a:endParaRPr lang="it-I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rial"/>
                <a:cs typeface="Arial"/>
              </a:rPr>
              <a:t>studio delle basi teoriche dell’AI conversazionale e delle sue applicazioni nel game design (NPC dialogici, storytelling generativo)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rial"/>
                <a:cs typeface="Arial"/>
              </a:rPr>
              <a:t>approfondimento dei principi etici connessi all’uso dell’AI in contesti interattivi e ludici;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rial"/>
                <a:cs typeface="Arial"/>
              </a:rPr>
              <a:t>formazione sulle tecniche di Prompt Engineering e sulle metodologie di progettazione di sistemi di dialogo;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rial"/>
                <a:cs typeface="Arial"/>
              </a:rPr>
              <a:t>introduzione ai fondamenti di game design utili allo sviluppo della soluzione (</a:t>
            </a:r>
            <a:r>
              <a:rPr lang="it-IT" sz="1200" dirty="0" err="1">
                <a:latin typeface="Arial"/>
                <a:cs typeface="Arial"/>
              </a:rPr>
              <a:t>ludic</a:t>
            </a:r>
            <a:r>
              <a:rPr lang="it-IT" sz="1200" dirty="0">
                <a:latin typeface="Arial"/>
                <a:cs typeface="Arial"/>
              </a:rPr>
              <a:t> design, flow, narrativa interattiva, design degli NPC).</a:t>
            </a:r>
            <a:endParaRPr lang="it-IT" sz="1600" dirty="0"/>
          </a:p>
          <a:p>
            <a:r>
              <a:rPr lang="it-IT" sz="1200" b="1" dirty="0"/>
              <a:t>Attività previste fase sviluppo:</a:t>
            </a:r>
          </a:p>
          <a:p>
            <a:r>
              <a:rPr lang="it-IT" sz="1200" dirty="0">
                <a:latin typeface="Arial"/>
                <a:cs typeface="Arial"/>
              </a:rPr>
              <a:t>Collaborazione alla definizione del concept e dell’architettura del progetto di gioco, con particolare attenzione alla costruzione narrativa, alle logiche di interazione e al ruolo degli NPC conversazionali.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cs typeface="Arial"/>
              </a:rPr>
              <a:t>i</a:t>
            </a:r>
            <a:r>
              <a:rPr lang="it-IT" sz="1200" dirty="0">
                <a:latin typeface="Arial"/>
                <a:cs typeface="Arial"/>
              </a:rPr>
              <a:t>deazione e progettazione della componente conversazionale:</a:t>
            </a:r>
          </a:p>
          <a:p>
            <a:r>
              <a:rPr lang="it-IT" sz="1200" dirty="0">
                <a:latin typeface="Arial"/>
                <a:cs typeface="Arial"/>
              </a:rPr>
              <a:t>         - definizione dei personaggi e dei loro stili comunicativi;</a:t>
            </a:r>
            <a:br>
              <a:rPr lang="it-IT" sz="1200" dirty="0">
                <a:cs typeface="Arial"/>
              </a:rPr>
            </a:br>
            <a:r>
              <a:rPr lang="it-IT" sz="1200" dirty="0">
                <a:latin typeface="Arial"/>
                <a:cs typeface="Arial"/>
              </a:rPr>
              <a:t>         - progettazione di dialoghi dinamici e comportamenti conversazionali contestuali;</a:t>
            </a:r>
            <a:br>
              <a:rPr lang="it-IT" sz="1200" dirty="0">
                <a:cs typeface="Arial"/>
              </a:rPr>
            </a:br>
            <a:r>
              <a:rPr lang="it-IT" sz="1200" dirty="0">
                <a:latin typeface="Arial"/>
                <a:cs typeface="Arial"/>
              </a:rPr>
              <a:t>         - integrazione degli aspetti di linguistica teorica nella scrittura e modellazione dei dialoghi.</a:t>
            </a:r>
          </a:p>
          <a:p>
            <a:pPr marL="285750" indent="-285750">
              <a:buFont typeface="Arial"/>
              <a:buChar char="•"/>
            </a:pPr>
            <a:r>
              <a:rPr lang="it-IT" sz="1200" dirty="0">
                <a:latin typeface="Arial"/>
                <a:cs typeface="Arial"/>
              </a:rPr>
              <a:t>progettazione e sperimentazione di tecniche di Prompt Engineering ottimizzate per il contesto di gioco</a:t>
            </a:r>
            <a:endParaRPr lang="it-IT" sz="1600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it-IT" sz="1200" dirty="0">
                <a:latin typeface="Arial"/>
                <a:cs typeface="Arial"/>
              </a:rPr>
              <a:t>sviluppo e test di una pipeline conversazionale che integri un modello generativo per la gestione delle interazioni.</a:t>
            </a:r>
          </a:p>
          <a:p>
            <a:r>
              <a:rPr lang="it-IT" sz="1200" dirty="0"/>
              <a:t>La finalità del progetto è offrire supporto in attività complesse di vario tipo, migliorando l’ingaggio e la comprensione dei processi, con applicazioni che possono includere: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err="1"/>
              <a:t>onboarding</a:t>
            </a:r>
            <a:r>
              <a:rPr lang="it-IT" sz="1200" dirty="0"/>
              <a:t>: trasmissione della cultura aziendale e delle procedure interne;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formazione: sviluppo di competenze e abilità;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recruiting: prima validazione dei candidati.</a:t>
            </a:r>
            <a:endParaRPr lang="it-IT" sz="1200" dirty="0">
              <a:latin typeface="Arial"/>
              <a:cs typeface="Arial"/>
            </a:endParaRPr>
          </a:p>
          <a:p>
            <a:r>
              <a:rPr lang="it-IT" sz="1200" b="1" dirty="0"/>
              <a:t>Competenze acquisite:</a:t>
            </a:r>
            <a:br>
              <a:rPr lang="it-IT" sz="1200" dirty="0"/>
            </a:br>
            <a:r>
              <a:rPr lang="it-IT" sz="1200" dirty="0"/>
              <a:t>Al termine del tirocinio, il/la tirocinante avrà acquisito: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conoscenze pratiche sull’uso, personalizzazione e valutazione di modelli linguistici di ultima generazione in contesti interattivi;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capacità di progettazione e sviluppo di sistemi conversazionali integrati in esperienze di gioco;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competenze di base in game design, narrative design e progettazione di NPC intelligenti;</a:t>
            </a:r>
            <a:endParaRPr lang="it-IT" sz="1200" b="1" dirty="0"/>
          </a:p>
          <a:p>
            <a:r>
              <a:rPr lang="it-IT" sz="1200" b="1" dirty="0"/>
              <a:t>Requisiti consigliati:</a:t>
            </a:r>
            <a:endParaRPr lang="it-IT" sz="1200" dirty="0"/>
          </a:p>
          <a:p>
            <a:r>
              <a:rPr lang="it-IT" sz="1200" dirty="0"/>
              <a:t>Interesse per la linguistica computazionale e l’intelligenza artificiale;</a:t>
            </a:r>
          </a:p>
          <a:p>
            <a:r>
              <a:rPr lang="it-IT" sz="1200" dirty="0"/>
              <a:t>Conoscenze di base di Python (non obbligatoria ma molto utile).</a:t>
            </a:r>
            <a:endParaRPr lang="it-IT" sz="1600" dirty="0">
              <a:cs typeface="Arial"/>
            </a:endParaRPr>
          </a:p>
          <a:p>
            <a:r>
              <a:rPr lang="it-IT" sz="1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Durata tirocinio: </a:t>
            </a:r>
            <a:r>
              <a:rPr lang="it-IT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150 ore.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496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906AA5-5676-860D-1114-6DE9CF07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 DATA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81B6B-605C-0EA3-1971-FF1AA33B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3C365-9FE9-4CA7-92C5-9B0FDA9D237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295FFD-7EDC-9C65-E835-37F874B1B262}"/>
              </a:ext>
            </a:extLst>
          </p:cNvPr>
          <p:cNvSpPr txBox="1"/>
          <p:nvPr/>
        </p:nvSpPr>
        <p:spPr>
          <a:xfrm>
            <a:off x="4873374" y="2971800"/>
            <a:ext cx="2445252" cy="9144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sz="66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Grazie</a:t>
            </a:r>
            <a:endParaRPr 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088354"/>
      </p:ext>
    </p:extLst>
  </p:cSld>
  <p:clrMapOvr>
    <a:masterClrMapping/>
  </p:clrMapOvr>
</p:sld>
</file>

<file path=ppt/theme/theme1.xml><?xml version="1.0" encoding="utf-8"?>
<a:theme xmlns:a="http://schemas.openxmlformats.org/drawingml/2006/main" name="NTT DATA EMEAL">
  <a:themeElements>
    <a:clrScheme name="NTT DATA EMEAL">
      <a:dk1>
        <a:srgbClr val="000000"/>
      </a:dk1>
      <a:lt1>
        <a:srgbClr val="FFFFFF"/>
      </a:lt1>
      <a:dk2>
        <a:srgbClr val="000000"/>
      </a:dk2>
      <a:lt2>
        <a:srgbClr val="D5DDF0"/>
      </a:lt2>
      <a:accent1>
        <a:srgbClr val="6785C1"/>
      </a:accent1>
      <a:accent2>
        <a:srgbClr val="070F26"/>
      </a:accent2>
      <a:accent3>
        <a:srgbClr val="0080B1"/>
      </a:accent3>
      <a:accent4>
        <a:srgbClr val="E6B600"/>
      </a:accent4>
      <a:accent5>
        <a:srgbClr val="BC4328"/>
      </a:accent5>
      <a:accent6>
        <a:srgbClr val="D5DDF0"/>
      </a:accent6>
      <a:hlink>
        <a:srgbClr val="6785C1"/>
      </a:hlink>
      <a:folHlink>
        <a:srgbClr val="070F26"/>
      </a:folHlink>
    </a:clrScheme>
    <a:fontScheme name="NTT DATA EME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08000" tIns="72000" rIns="108000" bIns="72000" rtlCol="0" anchor="ctr"/>
      <a:lstStyle>
        <a:defPPr algn="ctr">
          <a:lnSpc>
            <a:spcPct val="110000"/>
          </a:lnSpc>
          <a:spcBef>
            <a:spcPts val="600"/>
          </a:spcBef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spcBef>
            <a:spcPts val="600"/>
          </a:spcBef>
          <a:defRPr dirty="0" smtClean="0"/>
        </a:defPPr>
      </a:lstStyle>
    </a:txDef>
  </a:objectDefaults>
  <a:extraClrSchemeLst/>
  <a:custClrLst>
    <a:custClr name="Orange">
      <a:srgbClr val="D76B00"/>
    </a:custClr>
    <a:custClr name="Purple">
      <a:srgbClr val="8246AF"/>
    </a:custClr>
    <a:custClr name="Green">
      <a:srgbClr val="00B176"/>
    </a:custClr>
    <a:custClr name="Silver">
      <a:srgbClr val="C6C8CA"/>
    </a:custClr>
    <a:custClr name="Human Blue 60">
      <a:srgbClr val="8FACD9"/>
    </a:custClr>
    <a:custClr name="Smart Navy 60">
      <a:srgbClr val="1D264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Human Blue 40">
      <a:srgbClr val="B1C4E4"/>
    </a:custClr>
    <a:custClr name="Smart Navy 50">
      <a:srgbClr val="3B486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Human Blue 20">
      <a:srgbClr val="E1E7F3"/>
    </a:custClr>
    <a:custClr name="Smart Navy 40">
      <a:srgbClr val="66749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mart Navy 30">
      <a:srgbClr val="A0A9C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mart Navy 20">
      <a:srgbClr val="D5DDE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IT_NTT DATA_PPT template" id="{90D66348-CE77-477A-B620-0CBABC4B43F2}" vid="{EF359C45-3C7E-40DB-8A6D-CA6F8FBD3B1D}"/>
    </a:ext>
  </a:extLst>
</a:theme>
</file>

<file path=ppt/theme/theme2.xml><?xml version="1.0" encoding="utf-8"?>
<a:theme xmlns:a="http://schemas.openxmlformats.org/drawingml/2006/main" name="Office Theme">
  <a:themeElements>
    <a:clrScheme name="NTT DATA EMEAL">
      <a:dk1>
        <a:srgbClr val="000000"/>
      </a:dk1>
      <a:lt1>
        <a:srgbClr val="FFFFFF"/>
      </a:lt1>
      <a:dk2>
        <a:srgbClr val="000000"/>
      </a:dk2>
      <a:lt2>
        <a:srgbClr val="D5DDF0"/>
      </a:lt2>
      <a:accent1>
        <a:srgbClr val="6785C1"/>
      </a:accent1>
      <a:accent2>
        <a:srgbClr val="070F26"/>
      </a:accent2>
      <a:accent3>
        <a:srgbClr val="0080B1"/>
      </a:accent3>
      <a:accent4>
        <a:srgbClr val="E6B600"/>
      </a:accent4>
      <a:accent5>
        <a:srgbClr val="BC4328"/>
      </a:accent5>
      <a:accent6>
        <a:srgbClr val="D5DDF0"/>
      </a:accent6>
      <a:hlink>
        <a:srgbClr val="6785C1"/>
      </a:hlink>
      <a:folHlink>
        <a:srgbClr val="070F26"/>
      </a:folHlink>
    </a:clrScheme>
    <a:fontScheme name="NTT DATA EME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TT DATA EMEAL">
      <a:dk1>
        <a:srgbClr val="000000"/>
      </a:dk1>
      <a:lt1>
        <a:srgbClr val="FFFFFF"/>
      </a:lt1>
      <a:dk2>
        <a:srgbClr val="000000"/>
      </a:dk2>
      <a:lt2>
        <a:srgbClr val="D5DDF0"/>
      </a:lt2>
      <a:accent1>
        <a:srgbClr val="6785C1"/>
      </a:accent1>
      <a:accent2>
        <a:srgbClr val="070F26"/>
      </a:accent2>
      <a:accent3>
        <a:srgbClr val="0080B1"/>
      </a:accent3>
      <a:accent4>
        <a:srgbClr val="E6B600"/>
      </a:accent4>
      <a:accent5>
        <a:srgbClr val="BC4328"/>
      </a:accent5>
      <a:accent6>
        <a:srgbClr val="D5DDF0"/>
      </a:accent6>
      <a:hlink>
        <a:srgbClr val="6785C1"/>
      </a:hlink>
      <a:folHlink>
        <a:srgbClr val="070F26"/>
      </a:folHlink>
    </a:clrScheme>
    <a:fontScheme name="NTT DATA EME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EC6E61D8419438856C5D1FCEAAA20" ma:contentTypeVersion="5" ma:contentTypeDescription="Create a new document." ma:contentTypeScope="" ma:versionID="85c40f79395e63b9cf8bfe4f5654e4c2">
  <xsd:schema xmlns:xsd="http://www.w3.org/2001/XMLSchema" xmlns:xs="http://www.w3.org/2001/XMLSchema" xmlns:p="http://schemas.microsoft.com/office/2006/metadata/properties" xmlns:ns1="http://schemas.microsoft.com/sharepoint/v3" xmlns:ns2="cd108212-e7b5-4222-afdf-3633d4143f61" xmlns:ns3="1b72673b-4f66-4a2d-96a8-3526c88276ff" targetNamespace="http://schemas.microsoft.com/office/2006/metadata/properties" ma:root="true" ma:fieldsID="924d95b46f2e606992fcbb6ea3cba8b1" ns1:_="" ns2:_="" ns3:_="">
    <xsd:import namespace="http://schemas.microsoft.com/sharepoint/v3"/>
    <xsd:import namespace="cd108212-e7b5-4222-afdf-3633d4143f61"/>
    <xsd:import namespace="1b72673b-4f66-4a2d-96a8-3526c88276f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Tipologia" minOccurs="0"/>
                <xsd:element ref="ns3:Argomento" minOccurs="0"/>
                <xsd:element ref="ns3:Category" minOccurs="0"/>
                <xsd:element ref="ns3:Sotto_Categor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108212-e7b5-4222-afdf-3633d4143f6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2673b-4f66-4a2d-96a8-3526c88276ff" elementFormDefault="qualified">
    <xsd:import namespace="http://schemas.microsoft.com/office/2006/documentManagement/types"/>
    <xsd:import namespace="http://schemas.microsoft.com/office/infopath/2007/PartnerControls"/>
    <xsd:element name="Tipologia" ma:index="13" nillable="true" ma:displayName="Tipologia" ma:internalName="Tipologia">
      <xsd:simpleType>
        <xsd:restriction base="dms:Text">
          <xsd:maxLength value="255"/>
        </xsd:restriction>
      </xsd:simpleType>
    </xsd:element>
    <xsd:element name="Argomento" ma:index="14" nillable="true" ma:displayName="Argomento" ma:internalName="Argomento">
      <xsd:simpleType>
        <xsd:restriction base="dms:Text">
          <xsd:maxLength value="255"/>
        </xsd:restriction>
      </xsd:simpleType>
    </xsd:element>
    <xsd:element name="Category" ma:index="15" nillable="true" ma:displayName="Categoria" ma:internalName="Category">
      <xsd:simpleType>
        <xsd:restriction base="dms:Text">
          <xsd:maxLength value="255"/>
        </xsd:restriction>
      </xsd:simpleType>
    </xsd:element>
    <xsd:element name="Sotto_Categoria" ma:index="16" nillable="true" ma:displayName="Sotto_Categoria" ma:internalName="Sotto_Categori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gomento xmlns="1b72673b-4f66-4a2d-96a8-3526c88276ff" xsi:nil="true"/>
    <Sotto_Categoria xmlns="1b72673b-4f66-4a2d-96a8-3526c88276ff" xsi:nil="true"/>
    <PublishingExpirationDate xmlns="http://schemas.microsoft.com/sharepoint/v3" xsi:nil="true"/>
    <Tipologia xmlns="1b72673b-4f66-4a2d-96a8-3526c88276ff" xsi:nil="true"/>
    <Category xmlns="1b72673b-4f66-4a2d-96a8-3526c88276ff" xsi:nil="true"/>
    <PublishingStartDate xmlns="http://schemas.microsoft.com/sharepoint/v3" xsi:nil="true"/>
    <_dlc_DocId xmlns="cd108212-e7b5-4222-afdf-3633d4143f61">KE4Q6MDE7UNE-1290717244-379</_dlc_DocId>
    <_dlc_DocIdUrl xmlns="cd108212-e7b5-4222-afdf-3633d4143f61">
      <Url>https://peers.it.nttdata-emea.com/nttit/mktce/_layouts/15/DocIdRedir.aspx?ID=KE4Q6MDE7UNE-1290717244-379</Url>
      <Description>KE4Q6MDE7UNE-1290717244-379</Description>
    </_dlc_DocIdUrl>
  </documentManagement>
</p:properties>
</file>

<file path=customXml/itemProps1.xml><?xml version="1.0" encoding="utf-8"?>
<ds:datastoreItem xmlns:ds="http://schemas.openxmlformats.org/officeDocument/2006/customXml" ds:itemID="{EDCCAE0C-773F-4A88-AB6A-78CD19D4BE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DC8D63-C226-4933-9C4B-F8F102AE394F}">
  <ds:schemaRefs>
    <ds:schemaRef ds:uri="1b72673b-4f66-4a2d-96a8-3526c88276ff"/>
    <ds:schemaRef ds:uri="cd108212-e7b5-4222-afdf-3633d4143f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93415BD-0795-407A-B21E-53A437620259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5E9C3F39-433B-47B9-83FA-C5C46121A696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68EAB131-8B83-4688-8ACA-E6657F132029}">
  <ds:schemaRefs>
    <ds:schemaRef ds:uri="1b72673b-4f66-4a2d-96a8-3526c88276ff"/>
    <ds:schemaRef ds:uri="cd108212-e7b5-4222-afdf-3633d4143f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3048dc87-43f0-4100-9acb-ae1971c79395}" enabled="0" method="" siteId="{3048dc87-43f0-4100-9acb-ae1971c7939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New Template - Digital Linguistics &amp; Human Behaviour - Offering</Template>
  <TotalTime>0</TotalTime>
  <Words>745</Words>
  <Application>Microsoft Office PowerPoint</Application>
  <PresentationFormat>Widescreen</PresentationFormat>
  <Paragraphs>61</Paragraphs>
  <Slides>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HGPGothicE</vt:lpstr>
      <vt:lpstr>MS PGothic</vt:lpstr>
      <vt:lpstr>Arial</vt:lpstr>
      <vt:lpstr>Helvetica Neue</vt:lpstr>
      <vt:lpstr>Segoe UI</vt:lpstr>
      <vt:lpstr>NTT DATA EMEAL</vt:lpstr>
      <vt:lpstr>Presentazione standard di PowerPoint</vt:lpstr>
      <vt:lpstr>Nuove proposte </vt:lpstr>
      <vt:lpstr>Soluzioni conversazionali basate su GenAI </vt:lpstr>
      <vt:lpstr>Soluzioni in ambito gaming con AI conversazionale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Option 1</dc:title>
  <dc:creator>Andrea Ruberto</dc:creator>
  <cp:lastModifiedBy>SILVIA FALCONE</cp:lastModifiedBy>
  <cp:revision>1</cp:revision>
  <dcterms:created xsi:type="dcterms:W3CDTF">2023-02-02T09:53:31Z</dcterms:created>
  <dcterms:modified xsi:type="dcterms:W3CDTF">2025-11-14T16:54:23Z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0x010100DDDEC6E61D8419438856C5D1FCEAAA20</vt:lpwstr>
  </property>
  <property fmtid="{D5CDD505-2E9C-101B-9397-08002B2CF9AE}" pid="3" name="T2KCategory">
    <vt:lpwstr>3;#Brand|832b67cf-1f4d-4e03-97fa-b9a01cdb780b</vt:lpwstr>
  </property>
  <property fmtid="{D5CDD505-2E9C-101B-9397-08002B2CF9AE}" pid="4" name="TogoLocations">
    <vt:lpwstr/>
  </property>
  <property fmtid="{D5CDD505-2E9C-101B-9397-08002B2CF9AE}" pid="5" name="MediaServiceImageTags">
    <vt:lpwstr/>
  </property>
  <property fmtid="{D5CDD505-2E9C-101B-9397-08002B2CF9AE}" pid="6" name="TogoTags">
    <vt:lpwstr/>
  </property>
  <property fmtid="{D5CDD505-2E9C-101B-9397-08002B2CF9AE}" pid="7" name="TogoDepartments">
    <vt:lpwstr/>
  </property>
  <property fmtid="{D5CDD505-2E9C-101B-9397-08002B2CF9AE}" pid="8" name="TogoDocumentsCategory">
    <vt:lpwstr/>
  </property>
  <property fmtid="{D5CDD505-2E9C-101B-9397-08002B2CF9AE}" pid="9" name="_dlc_DocIdItemGuid">
    <vt:lpwstr>6322ca0f-d8da-4144-bfa7-30843dcd24f4</vt:lpwstr>
  </property>
  <property fmtid="{D5CDD505-2E9C-101B-9397-08002B2CF9AE}" pid="10" name="Argomento">
    <vt:lpwstr/>
  </property>
  <property fmtid="{D5CDD505-2E9C-101B-9397-08002B2CF9AE}" pid="11" name="Sotto_Categoria">
    <vt:lpwstr/>
  </property>
  <property fmtid="{D5CDD505-2E9C-101B-9397-08002B2CF9AE}" pid="12" name="PublishingExpirationDate">
    <vt:lpwstr/>
  </property>
  <property fmtid="{D5CDD505-2E9C-101B-9397-08002B2CF9AE}" pid="13" name="Tipologia">
    <vt:lpwstr/>
  </property>
  <property fmtid="{D5CDD505-2E9C-101B-9397-08002B2CF9AE}" pid="14" name="Category">
    <vt:lpwstr/>
  </property>
  <property fmtid="{D5CDD505-2E9C-101B-9397-08002B2CF9AE}" pid="15" name="PublishingStartDate">
    <vt:lpwstr/>
  </property>
  <property fmtid="{D5CDD505-2E9C-101B-9397-08002B2CF9AE}" pid="16" name="_dlc_DocId">
    <vt:lpwstr>KE4Q6MDE7UNE-1290717244-380</vt:lpwstr>
  </property>
  <property fmtid="{D5CDD505-2E9C-101B-9397-08002B2CF9AE}" pid="17" name="_dlc_DocIdUrl">
    <vt:lpwstr>https://peers.it.nttdata-emea.com/nttit/mktce/_layouts/15/DocIdRedir.aspx?ID=KE4Q6MDE7UNE-1290717244-380, KE4Q6MDE7UNE-1290717244-380</vt:lpwstr>
  </property>
</Properties>
</file>